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4" r:id="rId9"/>
    <p:sldId id="285" r:id="rId10"/>
    <p:sldId id="261" r:id="rId11"/>
    <p:sldId id="263" r:id="rId12"/>
    <p:sldId id="265" r:id="rId13"/>
    <p:sldId id="267" r:id="rId14"/>
    <p:sldId id="268" r:id="rId15"/>
    <p:sldId id="270" r:id="rId16"/>
    <p:sldId id="272" r:id="rId17"/>
    <p:sldId id="275" r:id="rId18"/>
    <p:sldId id="277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7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7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3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5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8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C244-EED8-46BD-A263-092352CA7F5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C7EA-F042-4199-B7F3-A78A6D586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6383" y="-8709"/>
            <a:ext cx="6203091" cy="764101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Презентация для детей первой младшей группы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29" y="2898209"/>
            <a:ext cx="9144000" cy="165576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9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ВЕСНА</a:t>
            </a:r>
            <a:endParaRPr lang="ru-RU" sz="9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420945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320"/>
            <a:ext cx="121920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5" y="1799499"/>
            <a:ext cx="10515600" cy="43513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/>
              <a:t>Я</a:t>
            </a:r>
            <a:r>
              <a:rPr lang="ru-RU" sz="4000" b="1" dirty="0"/>
              <a:t> </a:t>
            </a:r>
            <a:r>
              <a:rPr lang="ru-RU" sz="4000" dirty="0"/>
              <a:t>раскрываю почки</a:t>
            </a:r>
            <a:br>
              <a:rPr lang="ru-RU" sz="4000" dirty="0"/>
            </a:br>
            <a:r>
              <a:rPr lang="ru-RU" sz="4000" dirty="0"/>
              <a:t>В зеленые листочки.</a:t>
            </a:r>
            <a:br>
              <a:rPr lang="ru-RU" sz="4000" dirty="0"/>
            </a:br>
            <a:r>
              <a:rPr lang="ru-RU" sz="4000" dirty="0"/>
              <a:t>Деревья одеваю,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/>
              <a:t>Посевы поливаю.</a:t>
            </a:r>
            <a:br>
              <a:rPr lang="ru-RU" sz="4000" dirty="0"/>
            </a:br>
            <a:r>
              <a:rPr lang="ru-RU" sz="4000" dirty="0"/>
              <a:t>Движения полна,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/>
              <a:t>Зовут меня </a:t>
            </a:r>
            <a:r>
              <a:rPr lang="ru-RU" sz="4000" dirty="0" smtClean="0"/>
              <a:t>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(Весна)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53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Загадки о весне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55" y="3822598"/>
            <a:ext cx="2743434" cy="28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5" y="1799499"/>
            <a:ext cx="10515600" cy="43513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Ручейки бегут быстрее,</a:t>
            </a:r>
            <a:br>
              <a:rPr lang="ru-RU" sz="4000" dirty="0"/>
            </a:br>
            <a:r>
              <a:rPr lang="ru-RU" sz="4000" dirty="0"/>
              <a:t>Светит солнышко теплее.</a:t>
            </a:r>
            <a:br>
              <a:rPr lang="ru-RU" sz="4000" dirty="0"/>
            </a:br>
            <a:r>
              <a:rPr lang="ru-RU" sz="4000" dirty="0"/>
              <a:t>Воробей погоде рад –</a:t>
            </a:r>
            <a:br>
              <a:rPr lang="ru-RU" sz="4000" dirty="0"/>
            </a:br>
            <a:r>
              <a:rPr lang="ru-RU" sz="4000" dirty="0"/>
              <a:t>Заглянул к нам месяц </a:t>
            </a:r>
            <a:r>
              <a:rPr lang="ru-RU" sz="4000" dirty="0" smtClean="0"/>
              <a:t>...</a:t>
            </a:r>
          </a:p>
          <a:p>
            <a:pPr marL="0" indent="0" algn="ctr">
              <a:buNone/>
            </a:pP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53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Загадки о весне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5" y="3491672"/>
            <a:ext cx="2743434" cy="28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5" y="1799499"/>
            <a:ext cx="10515600" cy="43513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В ночь – мороз</a:t>
            </a:r>
            <a:br>
              <a:rPr lang="ru-RU" sz="4000" dirty="0"/>
            </a:br>
            <a:r>
              <a:rPr lang="ru-RU" sz="4000" dirty="0"/>
              <a:t>С утра – капель,</a:t>
            </a:r>
            <a:br>
              <a:rPr lang="ru-RU" sz="4000" dirty="0"/>
            </a:br>
            <a:r>
              <a:rPr lang="ru-RU" sz="4000" dirty="0"/>
              <a:t>Значит, на дворе</a:t>
            </a:r>
            <a:r>
              <a:rPr lang="ru-RU" sz="4000" dirty="0" smtClean="0"/>
              <a:t>...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53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Загадки о весне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96" y="2838530"/>
            <a:ext cx="2743434" cy="28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5" y="1799499"/>
            <a:ext cx="10515600" cy="43513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Сад примерил белый цвет,</a:t>
            </a:r>
            <a:br>
              <a:rPr lang="ru-RU" sz="4000" dirty="0"/>
            </a:br>
            <a:r>
              <a:rPr lang="ru-RU" sz="4000" dirty="0"/>
              <a:t>Соловей поет сонет,</a:t>
            </a:r>
            <a:br>
              <a:rPr lang="ru-RU" sz="4000" dirty="0"/>
            </a:br>
            <a:r>
              <a:rPr lang="ru-RU" sz="4000" dirty="0"/>
              <a:t>В зелень наш оделся край –</a:t>
            </a:r>
            <a:br>
              <a:rPr lang="ru-RU" sz="4000" dirty="0"/>
            </a:br>
            <a:r>
              <a:rPr lang="ru-RU" sz="4000" dirty="0"/>
              <a:t>Нас теплом встречает</a:t>
            </a:r>
            <a:r>
              <a:rPr lang="ru-RU" sz="4000" dirty="0" smtClean="0"/>
              <a:t>...</a:t>
            </a:r>
          </a:p>
          <a:p>
            <a:pPr marL="0" indent="0" algn="ctr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53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Загадки о весне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75" y="3448102"/>
            <a:ext cx="2743434" cy="28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3369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Под </a:t>
            </a:r>
            <a:r>
              <a:rPr lang="ru-RU" dirty="0"/>
              <a:t>самым карнизом,</a:t>
            </a:r>
            <a:br>
              <a:rPr lang="ru-RU" dirty="0"/>
            </a:br>
            <a:r>
              <a:rPr lang="ru-RU" dirty="0"/>
              <a:t>Над самым оконцем</a:t>
            </a:r>
            <a:br>
              <a:rPr lang="ru-RU" dirty="0"/>
            </a:br>
            <a:r>
              <a:rPr lang="ru-RU" dirty="0"/>
              <a:t>Забралось в сосульки</a:t>
            </a:r>
            <a:br>
              <a:rPr lang="ru-RU" dirty="0"/>
            </a:br>
            <a:r>
              <a:rPr lang="ru-RU" dirty="0"/>
              <a:t>Весеннее солнце.</a:t>
            </a:r>
            <a:br>
              <a:rPr lang="ru-RU" dirty="0"/>
            </a:br>
            <a:r>
              <a:rPr lang="ru-RU" dirty="0"/>
              <a:t>Сверкая, бегут по сосулькам слезинки…</a:t>
            </a:r>
            <a:br>
              <a:rPr lang="ru-RU" dirty="0"/>
            </a:br>
            <a:r>
              <a:rPr lang="ru-RU" dirty="0"/>
              <a:t>И тают сосульки – веселые льдинки.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7782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Стихотворения о весне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08663" y="1439364"/>
            <a:ext cx="5364480" cy="778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«Веселые льдинки»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27" y="931182"/>
            <a:ext cx="3171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3369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7782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Стихотворения о весне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6411" y="1100138"/>
            <a:ext cx="5364480" cy="778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«Кап-кап!»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27" y="931182"/>
            <a:ext cx="3171825" cy="48768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" y="1599888"/>
            <a:ext cx="496001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Кап-кап!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С крыши падают слезинки.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Кап-кап!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Тают белые снежинки.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Кап-кап!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Солнышко по крыше скачет.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Кап-кап!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А зима сидит и плачет.</a:t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Кап-кап!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endParaRPr kumimoji="0" lang="ru-RU" altLang="ru-RU" sz="3200" b="1" i="1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30" name="Picture 6" descr="http://zanimatika.narod.ru/Listik_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-1281113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3369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7782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Стихотворения о весне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6411" y="1100138"/>
            <a:ext cx="5364480" cy="778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«</a:t>
            </a:r>
            <a:r>
              <a:rPr lang="ru-RU" altLang="ru-RU" b="1" dirty="0" smtClean="0">
                <a:cs typeface="Times New Roman" panose="02020603050405020304" pitchFamily="18" charset="0"/>
              </a:rPr>
              <a:t>Весной»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27" y="931182"/>
            <a:ext cx="3171825" cy="48768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7640" y="3569658"/>
            <a:ext cx="31290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3200" b="1" i="1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30" name="Picture 6" descr="http://zanimatika.narod.ru/Listik_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-1281113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8634" y="1273614"/>
            <a:ext cx="47163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ru-RU" altLang="ru-RU" sz="40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На деревьях –</a:t>
            </a:r>
            <a:b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Ты взгляни, -</a:t>
            </a:r>
            <a:b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Там, где были почки,</a:t>
            </a:r>
            <a:b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Как зеленые огни,</a:t>
            </a:r>
            <a:b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Вспыхнули листочки.</a:t>
            </a:r>
            <a:br>
              <a:rPr kumimoji="0" lang="ru-RU" altLang="ru-RU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</a:br>
            <a:endParaRPr kumimoji="0" lang="ru-RU" altLang="ru-RU" sz="400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2" name="Picture 4" descr="http://zanimatika.narod.ru/Listik_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-496888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5" y="39791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 нам Весна лишь заглянула -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Протягивают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вперед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снег ладошку окунула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Сжали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кулачки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расцвел там нежный,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соединяют в бутон на уровне глаз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Маленький подснежник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раздвигают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пальцы («цветок раскрылся»)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Пальчиковая гимнастика на тему «Весна»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5" y="4114800"/>
            <a:ext cx="4876800" cy="27432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6411" y="1100138"/>
            <a:ext cx="5364480" cy="778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«</a:t>
            </a:r>
            <a:r>
              <a:rPr lang="ru-RU" altLang="ru-RU" b="1" dirty="0" smtClean="0">
                <a:cs typeface="Times New Roman" panose="02020603050405020304" pitchFamily="18" charset="0"/>
              </a:rPr>
              <a:t>Весна»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0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608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Посадили зернышко,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Нажать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центр ладони пальчиком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Выглянуло солнышко.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Кисти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сжимаем и разжимаем по очереди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Солнышко, свети — свети!</a:t>
            </a:r>
            <a:br>
              <a:rPr lang="ru-RU" sz="3600" dirty="0"/>
            </a:br>
            <a:r>
              <a:rPr lang="ru-RU" sz="3600" dirty="0"/>
              <a:t>Зернышко, расти — расти!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Ладони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вместе, руки двигаются вверх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Появляются листочки,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Ладони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соединить, пальцы по очереди соединяются с большим пальцем на двух руках одновременно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Распускаются цветочки.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Кисти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разжимаем по очереди.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Пальчиковая гимнастика на тему «Весна»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5" y="4114800"/>
            <a:ext cx="4876800" cy="2743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38696" y="980348"/>
            <a:ext cx="5364480" cy="618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cs typeface="Times New Roman" panose="02020603050405020304" pitchFamily="18" charset="0"/>
              </a:rPr>
              <a:t>Посадим цветочки</a:t>
            </a:r>
            <a:r>
              <a:rPr lang="ru-RU" altLang="ru-RU" b="1" dirty="0" smtClean="0"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43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 С крыши капает капель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альцы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левой руки стучат по ладошке правой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Это к нам пришел </a:t>
            </a:r>
            <a:r>
              <a:rPr lang="ru-RU" dirty="0" smtClean="0"/>
              <a:t>апрель.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еняют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(пальцы правой руки стучат по ладошке левой)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Солнце припекло сильней </a:t>
            </a:r>
            <a:r>
              <a:rPr lang="ru-RU" i="1" dirty="0"/>
              <a:t>–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Солнышко» из ладошек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быстрей звенит капель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лопают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ладоши</a:t>
            </a:r>
            <a:r>
              <a:rPr lang="ru-RU" i="1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0" y="0"/>
            <a:ext cx="10515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Пальчиковая гимнастика на тему «Весна»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8" y="4114800"/>
            <a:ext cx="4876800" cy="2743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08662" y="985567"/>
            <a:ext cx="5364480" cy="5719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cs typeface="Times New Roman" panose="02020603050405020304" pitchFamily="18" charset="0"/>
              </a:rPr>
              <a:t>Капель</a:t>
            </a:r>
            <a:r>
              <a:rPr lang="ru-RU" altLang="ru-RU" b="1" dirty="0" smtClean="0"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7" y="0"/>
            <a:ext cx="2360023" cy="3628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3247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/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58669"/>
            <a:ext cx="10515600" cy="43513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200" dirty="0" smtClean="0"/>
              <a:t>Формировать представление о времени года (Весна</a:t>
            </a:r>
            <a:r>
              <a:rPr lang="ru-RU" sz="3200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320"/>
            <a:ext cx="121920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7" y="0"/>
            <a:ext cx="2360023" cy="3628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137"/>
            <a:ext cx="12192000" cy="1841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31442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29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Образовательные :</a:t>
            </a:r>
          </a:p>
          <a:p>
            <a:r>
              <a:rPr lang="ru-RU" dirty="0"/>
              <a:t>Знакомить с характерными признаками весны;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Развивающие:</a:t>
            </a:r>
          </a:p>
          <a:p>
            <a:r>
              <a:rPr lang="ru-RU" dirty="0"/>
              <a:t>Развивать координацию речи с движением;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пособствовать </a:t>
            </a:r>
            <a:r>
              <a:rPr lang="ru-RU" dirty="0"/>
              <a:t>усвоению понятия </a:t>
            </a:r>
            <a:r>
              <a:rPr lang="ru-RU" dirty="0" smtClean="0"/>
              <a:t>«весна</a:t>
            </a:r>
            <a:r>
              <a:rPr lang="ru-RU" dirty="0"/>
              <a:t>»; развивать память, </a:t>
            </a:r>
            <a:r>
              <a:rPr lang="ru-RU" dirty="0" smtClean="0"/>
              <a:t>внимание</a:t>
            </a:r>
            <a:r>
              <a:rPr lang="ru-RU" dirty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Воспитательные:</a:t>
            </a:r>
          </a:p>
          <a:p>
            <a:r>
              <a:rPr lang="ru-RU" dirty="0"/>
              <a:t>Воспитывать интерес к явлениям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0667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31" y="-65656"/>
            <a:ext cx="2212401" cy="3401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3" y="129993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Признаки весны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21" y="4195732"/>
            <a:ext cx="10516511" cy="132294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0223" y="1635169"/>
            <a:ext cx="10515600" cy="13255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5" action="ppaction://hlinksldjump"/>
              </a:rPr>
              <a:t>Загадки о весне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0223" y="3246187"/>
            <a:ext cx="10515600" cy="13255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6" action="ppaction://hlinksldjump"/>
              </a:rPr>
              <a:t>Стихотворения о весне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0223" y="4857205"/>
            <a:ext cx="10515600" cy="13255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7" action="ppaction://hlinksldjump"/>
              </a:rPr>
              <a:t>Пальчиковая гимнастика на тему «Весна»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93680" cy="7053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51" y="734713"/>
            <a:ext cx="8665029" cy="612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7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93680" cy="7053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pic>
        <p:nvPicPr>
          <p:cNvPr id="5" name="Picture 3" descr="C:\Users\Ярослав\Desktop\весна\2610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491" y="1405786"/>
            <a:ext cx="645901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4395" y="1799499"/>
            <a:ext cx="10515600" cy="4351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4395" y="1053737"/>
            <a:ext cx="4613764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  <a:cs typeface="Times New Roman" pitchFamily="18" charset="0"/>
              </a:rPr>
              <a:t>Месяц март и тает снег,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Ручейки пустились в бег,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В гости к нам пришла она,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Красна-девица весна.</a:t>
            </a:r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8314" y="3565163"/>
            <a:ext cx="307968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  <a:cs typeface="Times New Roman" pitchFamily="18" charset="0"/>
              </a:rPr>
              <a:t>Всю зиму</a:t>
            </a:r>
          </a:p>
          <a:p>
            <a:r>
              <a:rPr lang="ru-RU" sz="3200" b="1" dirty="0">
                <a:latin typeface="+mj-lt"/>
                <a:cs typeface="Times New Roman" pitchFamily="18" charset="0"/>
              </a:rPr>
              <a:t>Белый снег</a:t>
            </a:r>
          </a:p>
          <a:p>
            <a:r>
              <a:rPr lang="ru-RU" sz="3200" b="1" dirty="0">
                <a:latin typeface="+mj-lt"/>
                <a:cs typeface="Times New Roman" pitchFamily="18" charset="0"/>
              </a:rPr>
              <a:t>Белел,</a:t>
            </a:r>
          </a:p>
          <a:p>
            <a:r>
              <a:rPr lang="ru-RU" sz="3200" b="1" dirty="0">
                <a:latin typeface="+mj-lt"/>
                <a:cs typeface="Times New Roman" pitchFamily="18" charset="0"/>
              </a:rPr>
              <a:t>А в марте</a:t>
            </a:r>
          </a:p>
          <a:p>
            <a:r>
              <a:rPr lang="ru-RU" sz="3200" b="1" dirty="0">
                <a:latin typeface="+mj-lt"/>
                <a:cs typeface="Times New Roman" pitchFamily="18" charset="0"/>
              </a:rPr>
              <a:t>Взял и почернел.</a:t>
            </a:r>
            <a:endParaRPr lang="ru-RU" sz="32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03" y="1053737"/>
            <a:ext cx="5518154" cy="3675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14" y="3003104"/>
            <a:ext cx="5401786" cy="3893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93680" cy="7053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4395" y="1799499"/>
            <a:ext cx="10515600" cy="4351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4395" y="1053737"/>
            <a:ext cx="5221301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Ах, капель, капель, капель,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b="1" dirty="0">
                <a:latin typeface="+mj-lt"/>
              </a:rPr>
              <a:t>Золотая карусель!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b="1" dirty="0">
                <a:latin typeface="+mj-lt"/>
              </a:rPr>
              <a:t>К нам в кораблике бумажном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3200" b="1" dirty="0">
                <a:latin typeface="+mj-lt"/>
              </a:rPr>
              <a:t>По ручью приплыл Апрель!</a:t>
            </a:r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7126" y="3602287"/>
            <a:ext cx="4392549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  <a:cs typeface="Times New Roman" pitchFamily="18" charset="0"/>
              </a:rPr>
              <a:t>Ручейки повеселели,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Бодро, радостно журчат.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Ночью шепчут еле-еле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Или вовсе крепко спят.</a:t>
            </a:r>
            <a:endParaRPr lang="ru-RU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1" y="950368"/>
            <a:ext cx="6470470" cy="472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93680" cy="7053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4395" y="1799499"/>
            <a:ext cx="10515600" cy="4351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652" y="2612572"/>
            <a:ext cx="5724644" cy="4031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  <a:cs typeface="Times New Roman" pitchFamily="18" charset="0"/>
              </a:rPr>
              <a:t>Посмотрите, как красиво!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Дождь цветочный! Вот так диво!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Я под яблонькой, в саду,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Целый час уже стою.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Ветер веточки качает,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Лепестками осыпает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С головы до самых пят...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Мая красочный обряд!</a:t>
            </a:r>
            <a:endParaRPr lang="ru-RU" sz="32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Ярослав\Desktop\весна\opisanie-landysha-1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334" y="875018"/>
            <a:ext cx="4786346" cy="359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393680" cy="7053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весны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4395" y="1799499"/>
            <a:ext cx="10515600" cy="4351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233" y="3217132"/>
            <a:ext cx="615585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  <a:cs typeface="Times New Roman" pitchFamily="18" charset="0"/>
              </a:rPr>
              <a:t>Распустился ландыш в мае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В самый праздник - в первый день.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Май цветами провожая</a:t>
            </a:r>
            <a:br>
              <a:rPr lang="ru-RU" sz="3200" b="1" dirty="0">
                <a:latin typeface="+mj-lt"/>
                <a:cs typeface="Times New Roman" pitchFamily="18" charset="0"/>
              </a:rPr>
            </a:br>
            <a:r>
              <a:rPr lang="ru-RU" sz="3200" b="1" dirty="0">
                <a:latin typeface="+mj-lt"/>
                <a:cs typeface="Times New Roman" pitchFamily="18" charset="0"/>
              </a:rPr>
              <a:t>Распускается сирень.</a:t>
            </a:r>
            <a:endParaRPr lang="ru-RU" sz="32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3" descr="C:\Users\Ярослав\Desktop\весна\858ccd1492299203c4ee0f2aa1cf0f7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970" y="2506662"/>
            <a:ext cx="490983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0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176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для детей первой младшей группы</vt:lpstr>
      <vt:lpstr>Цель:  </vt:lpstr>
      <vt:lpstr>Задачи: </vt:lpstr>
      <vt:lpstr>Признаки весны </vt:lpstr>
      <vt:lpstr>Признаки весны</vt:lpstr>
      <vt:lpstr>Признаки весны</vt:lpstr>
      <vt:lpstr>Признаки весны</vt:lpstr>
      <vt:lpstr>Признаки весны</vt:lpstr>
      <vt:lpstr>Признаки весны</vt:lpstr>
      <vt:lpstr>Загадки о весне</vt:lpstr>
      <vt:lpstr>Загадки о весне</vt:lpstr>
      <vt:lpstr>Загадки о весне</vt:lpstr>
      <vt:lpstr>Загадки о весне</vt:lpstr>
      <vt:lpstr>  Под самым карнизом, Над самым оконцем Забралось в сосульки Весеннее солнце. Сверкая, бегут по сосулькам слезинки… И тают сосульки – веселые льдинки. </vt:lpstr>
      <vt:lpstr>   </vt:lpstr>
      <vt:lpstr>   </vt:lpstr>
      <vt:lpstr>К нам Весна лишь заглянула -  Протягивают руки вперед В снег ладошку окунула  Сжали кулачки И расцвел там нежный,  Руки соединяют в бутон на уровне глаз Маленький подснежник  Медленно раздвигают пальцы («цветок раскрылся») </vt:lpstr>
      <vt:lpstr>Посадили зернышко,  Нажать на центр ладони пальчиком Выглянуло солнышко.  Кисти сжимаем и разжимаем по очереди Солнышко, свети — свети! Зернышко, расти — расти!  Ладони вместе, руки двигаются вверх Появляются листочки,  Ладони соединить, пальцы по очереди соединяются с большим пальцем на двух руках одновременно Распускаются цветочки.  Кисти разжимаем по очереди.  </vt:lpstr>
      <vt:lpstr>  С крыши капает капель –  Пальцы левой руки стучат по ладошке правой Это к нам пришел апрель.  Меняют руки (пальцы правой руки стучат по ладошке левой) Солнце припекло сильней –  «Солнышко» из ладошек И быстрей звенит капель –  Хлопают в ладоши.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первой младшей группы</dc:title>
  <dc:creator>xam_voronin@mail.ru</dc:creator>
  <cp:lastModifiedBy>xam_voronin@mail.ru</cp:lastModifiedBy>
  <cp:revision>14</cp:revision>
  <dcterms:created xsi:type="dcterms:W3CDTF">2020-04-21T13:52:45Z</dcterms:created>
  <dcterms:modified xsi:type="dcterms:W3CDTF">2020-04-21T15:25:52Z</dcterms:modified>
</cp:coreProperties>
</file>