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663BF9-E924-4E49-BFDF-8F3AE2F90E19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A8C736-75DE-4B1C-9BAA-BE3AA2E1E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в старшей группе «Родничок»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>«Путешествие в хлебную страну»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1162050"/>
          </a:xfrm>
        </p:spPr>
        <p:txBody>
          <a:bodyPr/>
          <a:lstStyle/>
          <a:p>
            <a:r>
              <a:rPr lang="ru-RU" dirty="0" smtClean="0"/>
              <a:t>Тип проекта: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познавательно-исследовательский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86766" cy="6985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СРОКИ РЕАЛИЗАЦИИ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10 – 14 октября 2016г.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ПРОДОЛЖИТЕЛЬНОСТЬ: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краткосрочный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Актуальность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Хлеб – это символ благополучия, достатка. Именно хлебу отведено самое главное место на столе и в будни, и в праздники. Этот продукт сопровождает нас всю жизнь. Ценность хлеба ничем нельзя измерить. К сожалению, многие дети не знают о труде людей, выращивающих хлеб, и относятся к хлебу неуважительно (бросают, играют, крошат, лепят фигурки и т.д.)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Цель: расширить знания детей о хлебе.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507498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  <a:r>
              <a:rPr lang="ru-RU" sz="2900" dirty="0" smtClean="0"/>
              <a:t>-изучить историю возникновения хлеба;</a:t>
            </a:r>
          </a:p>
          <a:p>
            <a:r>
              <a:rPr lang="ru-RU" sz="2900" dirty="0" smtClean="0"/>
              <a:t>-познакомить детей с зерновыми культурами;</a:t>
            </a:r>
          </a:p>
          <a:p>
            <a:r>
              <a:rPr lang="ru-RU" sz="2900" dirty="0" smtClean="0"/>
              <a:t>-развивать познавательно-исследовательскую деятельность;</a:t>
            </a:r>
          </a:p>
          <a:p>
            <a:r>
              <a:rPr lang="ru-RU" sz="2900" dirty="0" smtClean="0"/>
              <a:t>-расширять и обогащать знания детей о хлебе, и его изготовлении;</a:t>
            </a:r>
          </a:p>
          <a:p>
            <a:r>
              <a:rPr lang="ru-RU" sz="2900" dirty="0" smtClean="0"/>
              <a:t>-воспитывать бережное отношение к хлебу, уважение к труду взрослых;</a:t>
            </a:r>
            <a:endParaRPr lang="ru-RU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3714752"/>
            <a:ext cx="7358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Ожидаемые результаты: </a:t>
            </a:r>
            <a:r>
              <a:rPr lang="ru-RU" dirty="0" smtClean="0"/>
              <a:t>- сформировать у детей представления о ценности хлеба;</a:t>
            </a:r>
          </a:p>
          <a:p>
            <a:pPr>
              <a:buFontTx/>
              <a:buChar char="-"/>
            </a:pPr>
            <a:r>
              <a:rPr lang="ru-RU" dirty="0" smtClean="0"/>
              <a:t>Получить знания о том, как выращивали хлеб в старину, и как это происходит сейчас, донести до сознания детей, что хлеб – это итог большой работы многих людей;</a:t>
            </a:r>
          </a:p>
          <a:p>
            <a:pPr>
              <a:buFontTx/>
              <a:buChar char="-"/>
            </a:pPr>
            <a:r>
              <a:rPr lang="ru-RU" dirty="0" smtClean="0"/>
              <a:t>-воспитывать интерес к профессиям пекаря, комбайнера и к труду людей, участвующих в производстве хлеба.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РЕАЛИЗАЦИЯ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85723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Понедельник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Беседа «Как хлеб на стол пришел?»</a:t>
            </a:r>
          </a:p>
          <a:p>
            <a:pPr marL="342900" indent="-342900">
              <a:buAutoNum type="arabicPeriod"/>
            </a:pPr>
            <a:r>
              <a:rPr lang="ru-RU" dirty="0" smtClean="0"/>
              <a:t>С/</a:t>
            </a:r>
            <a:r>
              <a:rPr lang="ru-RU" dirty="0" err="1" smtClean="0"/>
              <a:t>р</a:t>
            </a:r>
            <a:r>
              <a:rPr lang="ru-RU" dirty="0" smtClean="0"/>
              <a:t> игра «Кулинария»</a:t>
            </a:r>
          </a:p>
          <a:p>
            <a:pPr marL="342900" indent="-342900">
              <a:buAutoNum type="arabicPeriod"/>
            </a:pPr>
            <a:r>
              <a:rPr lang="ru-RU" dirty="0" smtClean="0"/>
              <a:t>Лепка «</a:t>
            </a:r>
            <a:r>
              <a:rPr lang="ru-RU" dirty="0" err="1" smtClean="0"/>
              <a:t>Крямнямчики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Заучивание стихотворения И. </a:t>
            </a:r>
            <a:r>
              <a:rPr lang="ru-RU" dirty="0" err="1" smtClean="0"/>
              <a:t>Токмакова</a:t>
            </a:r>
            <a:r>
              <a:rPr lang="ru-RU" dirty="0" smtClean="0"/>
              <a:t> «Что такое хлеб?»</a:t>
            </a:r>
            <a:endParaRPr lang="ru-RU" dirty="0"/>
          </a:p>
        </p:txBody>
      </p:sp>
      <p:pic>
        <p:nvPicPr>
          <p:cNvPr id="1026" name="Picture 2" descr="C:\Users\вера\Desktop\фото проект хлеб\20161021_15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3690931" cy="2768199"/>
          </a:xfrm>
          <a:prstGeom prst="rect">
            <a:avLst/>
          </a:prstGeom>
          <a:noFill/>
        </p:spPr>
      </p:pic>
      <p:pic>
        <p:nvPicPr>
          <p:cNvPr id="1027" name="Picture 3" descr="C:\Users\вера\Desktop\фото проект хлеб\20161013_09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1" y="3143248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403009" y="-175934"/>
            <a:ext cx="5669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Вторник</a:t>
            </a:r>
            <a:endParaRPr lang="ru-RU" b="1" dirty="0" smtClean="0">
              <a:solidFill>
                <a:schemeClr val="accent3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Беседа «Берегите хлеб»</a:t>
            </a:r>
          </a:p>
          <a:p>
            <a:pPr marL="342900" indent="-342900">
              <a:buAutoNum type="arabicPeriod"/>
            </a:pPr>
            <a:r>
              <a:rPr lang="ru-RU" dirty="0" smtClean="0"/>
              <a:t>Рисование «Колос»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Просмотр фильма «По секрету всему свету. Как получается хлеб»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Чтение сказки «Колос»</a:t>
            </a:r>
            <a:endParaRPr lang="ru-RU" dirty="0"/>
          </a:p>
        </p:txBody>
      </p:sp>
      <p:pic>
        <p:nvPicPr>
          <p:cNvPr id="2050" name="Picture 2" descr="C:\Users\вера\Desktop\фото проект хлеб\20161011_12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3714776" cy="2786082"/>
          </a:xfrm>
          <a:prstGeom prst="rect">
            <a:avLst/>
          </a:prstGeom>
          <a:noFill/>
        </p:spPr>
      </p:pic>
      <p:pic>
        <p:nvPicPr>
          <p:cNvPr id="2051" name="Picture 3" descr="C:\Users\вера\Desktop\фото проект хлеб\20161021_15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Среда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Беседа «как испечь хлеб дома»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Опытно-экспериментальная деятельность «Замешивание теста. Сравнивание </a:t>
            </a:r>
            <a:r>
              <a:rPr lang="ru-RU" dirty="0"/>
              <a:t>д</a:t>
            </a:r>
            <a:r>
              <a:rPr lang="ru-RU" dirty="0" smtClean="0"/>
              <a:t>рожжевого и не дрожжевого теста»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Чтение сказки «Легкий хлеб»</a:t>
            </a:r>
            <a:endParaRPr lang="ru-RU" dirty="0"/>
          </a:p>
        </p:txBody>
      </p:sp>
      <p:pic>
        <p:nvPicPr>
          <p:cNvPr id="3074" name="Picture 2" descr="C:\Users\вера\Desktop\фото проект хлеб\DSC08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3714744" cy="2476496"/>
          </a:xfrm>
          <a:prstGeom prst="rect">
            <a:avLst/>
          </a:prstGeom>
          <a:noFill/>
        </p:spPr>
      </p:pic>
      <p:pic>
        <p:nvPicPr>
          <p:cNvPr id="3075" name="Picture 3" descr="C:\Users\вера\Desktop\фото проект хлеб\20161012_123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143254" cy="4191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Четверг</a:t>
            </a:r>
            <a:endParaRPr lang="ru-RU" b="1" dirty="0">
              <a:solidFill>
                <a:schemeClr val="accent3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Приметы о хлебе</a:t>
            </a:r>
          </a:p>
          <a:p>
            <a:pPr marL="342900" indent="-342900">
              <a:buAutoNum type="arabicPeriod"/>
            </a:pPr>
            <a:r>
              <a:rPr lang="ru-RU" dirty="0" smtClean="0"/>
              <a:t>Аппликация «Мельница манкой»</a:t>
            </a:r>
          </a:p>
          <a:p>
            <a:pPr marL="342900" indent="-342900">
              <a:buAutoNum type="arabicPeriod"/>
            </a:pPr>
            <a:r>
              <a:rPr lang="ru-RU" dirty="0" smtClean="0"/>
              <a:t>Д/и «Кто больше назовет хлебобулочных изделий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Театрализация русской народной сказки «Колосок»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8" name="Picture 2" descr="C:\Users\вера\Desktop\фото проект хлеб\20161013_10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3619493" cy="2714620"/>
          </a:xfrm>
          <a:prstGeom prst="rect">
            <a:avLst/>
          </a:prstGeom>
          <a:noFill/>
        </p:spPr>
      </p:pic>
      <p:pic>
        <p:nvPicPr>
          <p:cNvPr id="4099" name="Picture 3" descr="C:\Users\вера\Desktop\фото проект хлеб\20161014_145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9" y="2643182"/>
            <a:ext cx="3595681" cy="269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Пятница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Проговаривание скороговорок о хлебе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Конструирование «</a:t>
            </a:r>
            <a:r>
              <a:rPr lang="ru-RU" dirty="0" err="1" smtClean="0"/>
              <a:t>Хлебокомбинат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С/</a:t>
            </a:r>
            <a:r>
              <a:rPr lang="ru-RU" dirty="0" err="1" smtClean="0"/>
              <a:t>р</a:t>
            </a:r>
            <a:r>
              <a:rPr lang="ru-RU" dirty="0" smtClean="0"/>
              <a:t> игра «Булочная»</a:t>
            </a:r>
            <a:endParaRPr lang="ru-RU" dirty="0"/>
          </a:p>
        </p:txBody>
      </p:sp>
      <p:pic>
        <p:nvPicPr>
          <p:cNvPr id="5122" name="Picture 2" descr="C:\Users\вера\Desktop\фото проект хлеб\20161019_08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786182" cy="2839637"/>
          </a:xfrm>
          <a:prstGeom prst="rect">
            <a:avLst/>
          </a:prstGeom>
          <a:noFill/>
        </p:spPr>
      </p:pic>
      <p:pic>
        <p:nvPicPr>
          <p:cNvPr id="5123" name="Picture 3" descr="C:\Users\вера\Desktop\фото проект хлеб\20161013_09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процессе реализации проекта знания детей о хлебе расширились и обогатились; дети познакомились с профессиями пекаря и комбайнера; дети стали бережнее относиться к хлебу.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362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Проект в старшей группе «Родничок»</vt:lpstr>
      <vt:lpstr>Тип проекта: познавательно-исследовательский</vt:lpstr>
      <vt:lpstr>Цель: расширить знания детей о хлебе.</vt:lpstr>
      <vt:lpstr>Слайд 4</vt:lpstr>
      <vt:lpstr>Слайд 5</vt:lpstr>
      <vt:lpstr>Слайд 6</vt:lpstr>
      <vt:lpstr>Слайд 7</vt:lpstr>
      <vt:lpstr>Слайд 8</vt:lpstr>
      <vt:lpstr>Итог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группе «Родничок»</dc:title>
  <dc:creator>вера</dc:creator>
  <cp:lastModifiedBy>вера</cp:lastModifiedBy>
  <cp:revision>14</cp:revision>
  <dcterms:created xsi:type="dcterms:W3CDTF">2016-10-21T11:31:18Z</dcterms:created>
  <dcterms:modified xsi:type="dcterms:W3CDTF">2016-10-21T13:06:24Z</dcterms:modified>
</cp:coreProperties>
</file>