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57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8" r:id="rId21"/>
    <p:sldId id="284" r:id="rId22"/>
    <p:sldId id="279" r:id="rId23"/>
    <p:sldId id="280" r:id="rId24"/>
    <p:sldId id="281" r:id="rId25"/>
    <p:sldId id="282" r:id="rId26"/>
    <p:sldId id="283" r:id="rId27"/>
    <p:sldId id="263" r:id="rId28"/>
    <p:sldId id="289" r:id="rId29"/>
    <p:sldId id="288" r:id="rId30"/>
    <p:sldId id="287" r:id="rId31"/>
    <p:sldId id="286" r:id="rId32"/>
    <p:sldId id="285" r:id="rId33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14" y="-3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19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836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5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916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7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66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055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739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35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30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50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668A2-A6A5-4597-B642-8311211D4505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A9FB4-C25A-4D2A-84A2-2EC97ADD8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466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7712" y="291366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alt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0566" y="1067074"/>
            <a:ext cx="4953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ПОРТФОЛИО</a:t>
            </a:r>
            <a:r>
              <a:rPr lang="ru-RU" altLang="ru-RU" sz="20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  </a:t>
            </a:r>
            <a:endParaRPr lang="ru-RU" altLang="ru-RU" sz="20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         </a:t>
            </a:r>
            <a:endParaRPr lang="ru-RU" altLang="ru-RU" sz="2000" b="1" dirty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    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Лысовой Натальи Владимировны</a:t>
            </a:r>
            <a:endParaRPr lang="ru-RU" altLang="ru-RU" b="1" dirty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ru-RU" altLang="ru-RU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воспитателя</a:t>
            </a:r>
            <a:endParaRPr lang="ru-RU" altLang="ru-RU" b="1" dirty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Муниципального дошкольного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образовательного учреждения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         «Детский сад № 93»</a:t>
            </a:r>
          </a:p>
          <a:p>
            <a:pPr marL="548640" indent="-411480" algn="ctr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    г. о. Саранск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3588" y="3585657"/>
            <a:ext cx="66441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Дата рождения: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30.07.1978 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г.</a:t>
            </a: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Профессиональное образование: высшее, 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«Мордовский государственный педагогический институт имени М.Е. </a:t>
            </a:r>
            <a:r>
              <a:rPr lang="ru-RU" altLang="ru-RU" dirty="0" err="1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Евсевьева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», 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диплом №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432 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от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30.06.2000 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года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ДВС 0412203</a:t>
            </a:r>
            <a:endParaRPr lang="ru-RU" altLang="ru-RU" dirty="0">
              <a:solidFill>
                <a:srgbClr val="002060"/>
              </a:solidFill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Квалификация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: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Учитель начальных классов и музыки</a:t>
            </a:r>
            <a:endParaRPr lang="ru-RU" altLang="ru-RU" dirty="0">
              <a:solidFill>
                <a:srgbClr val="002060"/>
              </a:solidFill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Специальность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: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«Педагогика и методика начального образования» с дополнительной специальностью  «Музыкальное образование»</a:t>
            </a:r>
            <a:endParaRPr lang="ru-RU" altLang="ru-RU" dirty="0">
              <a:solidFill>
                <a:srgbClr val="002060"/>
              </a:solidFill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Стаж педагогической </a:t>
            </a:r>
            <a:r>
              <a:rPr lang="ru-RU" altLang="ru-RU" b="1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работы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(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по специальности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) - 4 года</a:t>
            </a:r>
            <a:endParaRPr lang="ru-RU" altLang="ru-RU" dirty="0">
              <a:solidFill>
                <a:srgbClr val="002060"/>
              </a:solidFill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Общий трудовой стаж: </a:t>
            </a:r>
            <a:r>
              <a:rPr lang="ru-RU" altLang="ru-RU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14 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лет</a:t>
            </a:r>
          </a:p>
          <a:p>
            <a:pPr defTabSz="449263">
              <a:buClr>
                <a:srgbClr val="000000"/>
              </a:buClr>
              <a:buSzPct val="100000"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Звание</a:t>
            </a:r>
            <a:r>
              <a:rPr lang="ru-RU" altLang="ru-RU" b="1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: </a:t>
            </a:r>
            <a:r>
              <a:rPr lang="ru-RU" altLang="ru-RU" dirty="0">
                <a:solidFill>
                  <a:srgbClr val="00206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не имею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01" t="1368" r="12432" b="1"/>
          <a:stretch/>
        </p:blipFill>
        <p:spPr>
          <a:xfrm>
            <a:off x="1128542" y="969322"/>
            <a:ext cx="1912440" cy="22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734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2961" y="1166842"/>
            <a:ext cx="78447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			-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конкурсах,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			-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выставках,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			-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турнирах,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			-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соревнованиях,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			-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акциях,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			-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фестивалях.</a:t>
            </a:r>
          </a:p>
        </p:txBody>
      </p:sp>
    </p:spTree>
    <p:extLst>
      <p:ext uri="{BB962C8B-B14F-4D97-AF65-F5344CB8AC3E}">
        <p14:creationId xmlns:p14="http://schemas.microsoft.com/office/powerpoint/2010/main" xmlns="" val="295240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791" y="226066"/>
            <a:ext cx="4520306" cy="322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" t="1109" r="491" b="1029"/>
          <a:stretch/>
        </p:blipFill>
        <p:spPr>
          <a:xfrm>
            <a:off x="742950" y="3479329"/>
            <a:ext cx="4553147" cy="3201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" t="711" r="906" b="495"/>
          <a:stretch/>
        </p:blipFill>
        <p:spPr>
          <a:xfrm>
            <a:off x="5576573" y="749829"/>
            <a:ext cx="3866953" cy="55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095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9167" y="2589368"/>
            <a:ext cx="6565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5. Наличие авторских программ, 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xmlns="" val="145036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2463" y="1648429"/>
            <a:ext cx="78887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6. Выступления на заседаниях методических советов, </a:t>
            </a:r>
            <a:endParaRPr lang="ru-RU" sz="36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научно-практических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конференциях, педагогических чтениях, семинарах, секциях, форумах, </a:t>
            </a:r>
            <a:endParaRPr lang="ru-RU" sz="36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радиопередачах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(очно)</a:t>
            </a:r>
          </a:p>
        </p:txBody>
      </p:sp>
    </p:spTree>
    <p:extLst>
      <p:ext uri="{BB962C8B-B14F-4D97-AF65-F5344CB8AC3E}">
        <p14:creationId xmlns:p14="http://schemas.microsoft.com/office/powerpoint/2010/main" xmlns="" val="2223896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826605"/>
            <a:ext cx="3780754" cy="536671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923" y="826605"/>
            <a:ext cx="3803302" cy="536671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28343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7975" y="2224686"/>
            <a:ext cx="4953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xmlns="" val="63627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79" y="1063270"/>
            <a:ext cx="3138539" cy="449794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5"/>
          <a:stretch/>
        </p:blipFill>
        <p:spPr>
          <a:xfrm>
            <a:off x="3422747" y="1063270"/>
            <a:ext cx="3160957" cy="44943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462" y="1063269"/>
            <a:ext cx="3138538" cy="44943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807058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0063" y="2782669"/>
            <a:ext cx="5525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5773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9725" y="1784663"/>
            <a:ext cx="70580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9. Общественно – педагогическая активность педагога</a:t>
            </a:r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участие в комиссиях, педагогических сообществах, </a:t>
            </a:r>
            <a:endParaRPr lang="ru-RU" sz="36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xmlns="" val="317235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4462" y="523702"/>
            <a:ext cx="4038588" cy="578675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90" y="523702"/>
            <a:ext cx="4132030" cy="582722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4612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589" y="521894"/>
            <a:ext cx="7907563" cy="56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6989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86049" y="2623697"/>
            <a:ext cx="6351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1518194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8"/>
          <a:stretch/>
        </p:blipFill>
        <p:spPr>
          <a:xfrm>
            <a:off x="6729947" y="1274267"/>
            <a:ext cx="3122525" cy="442189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"/>
          <a:stretch/>
        </p:blipFill>
        <p:spPr>
          <a:xfrm>
            <a:off x="3444998" y="1278467"/>
            <a:ext cx="3159772" cy="441769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028" y="1278467"/>
            <a:ext cx="3134942" cy="442616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2631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62" y="1122363"/>
            <a:ext cx="3053964" cy="441876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5493" y="1122362"/>
            <a:ext cx="3080441" cy="441876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742" y="1121206"/>
            <a:ext cx="3121273" cy="441666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515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7012" y="2782669"/>
            <a:ext cx="8496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xmlns="" val="14164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73" y="1122363"/>
            <a:ext cx="3205946" cy="456368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0644" y="1122362"/>
            <a:ext cx="3203529" cy="45636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2057" y="1122362"/>
            <a:ext cx="3185074" cy="456368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5223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0963" y="611060"/>
            <a:ext cx="4072087" cy="579780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181" y="611060"/>
            <a:ext cx="4189031" cy="579780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72666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1377" y="2401709"/>
            <a:ext cx="7581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12. Работа с детьми </a:t>
            </a:r>
            <a:endParaRPr lang="ru-RU" sz="36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из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социально-неблагополучных семей</a:t>
            </a:r>
          </a:p>
        </p:txBody>
      </p:sp>
    </p:spTree>
    <p:extLst>
      <p:ext uri="{BB962C8B-B14F-4D97-AF65-F5344CB8AC3E}">
        <p14:creationId xmlns:p14="http://schemas.microsoft.com/office/powerpoint/2010/main" xmlns="" val="845338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560" y="455775"/>
            <a:ext cx="4061333" cy="576229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375" y="455775"/>
            <a:ext cx="4062193" cy="57622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09329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6173" y="2509569"/>
            <a:ext cx="6443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13. Участие педагога </a:t>
            </a:r>
            <a:endParaRPr lang="ru-RU" sz="3600" b="1" dirty="0" smtClean="0">
              <a:solidFill>
                <a:srgbClr val="002060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в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xmlns="" val="149147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25275" y="2693275"/>
            <a:ext cx="3420062" cy="479921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87718" y="-707737"/>
            <a:ext cx="3295173" cy="479922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03984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96044" y="2509569"/>
            <a:ext cx="7356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697885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6348" y="968624"/>
            <a:ext cx="3833364" cy="54762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95817" y="925585"/>
            <a:ext cx="3844714" cy="547623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929134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28107" y="2782669"/>
            <a:ext cx="5052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787632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42" y="1591733"/>
            <a:ext cx="3164925" cy="44993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6294" y="1591733"/>
            <a:ext cx="3132336" cy="44993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5161" y="1591733"/>
            <a:ext cx="3174308" cy="44993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71615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262" y="471353"/>
            <a:ext cx="4348242" cy="6028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314" y="471353"/>
            <a:ext cx="4239517" cy="60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46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2385" y="2955707"/>
            <a:ext cx="3677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2.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330955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78802" y="2782669"/>
            <a:ext cx="4570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itchFamily="18" charset="0"/>
              </a:rPr>
              <a:t>3. 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224215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6575" y="404238"/>
            <a:ext cx="4289367" cy="60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2992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38" y="1793129"/>
            <a:ext cx="2556178" cy="3617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1447" y="1793129"/>
            <a:ext cx="2558240" cy="361781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5419" y="2308563"/>
            <a:ext cx="3967373" cy="28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78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0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5"/>
          <a:stretch/>
        </p:blipFill>
        <p:spPr>
          <a:xfrm>
            <a:off x="2439709" y="299764"/>
            <a:ext cx="4609484" cy="64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8516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217</Words>
  <Application>Microsoft Office PowerPoint</Application>
  <PresentationFormat>Лист A4 (210x297 мм)</PresentationFormat>
  <Paragraphs>37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NiKiTKa</dc:creator>
  <cp:lastModifiedBy>User</cp:lastModifiedBy>
  <cp:revision>12</cp:revision>
  <dcterms:created xsi:type="dcterms:W3CDTF">2022-09-17T15:24:00Z</dcterms:created>
  <dcterms:modified xsi:type="dcterms:W3CDTF">2022-09-18T19:44:24Z</dcterms:modified>
</cp:coreProperties>
</file>