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65" r:id="rId2"/>
    <p:sldId id="266" r:id="rId3"/>
    <p:sldId id="267" r:id="rId4"/>
    <p:sldId id="268" r:id="rId5"/>
    <p:sldId id="256" r:id="rId6"/>
    <p:sldId id="258" r:id="rId7"/>
    <p:sldId id="274" r:id="rId8"/>
    <p:sldId id="259" r:id="rId9"/>
    <p:sldId id="275" r:id="rId10"/>
    <p:sldId id="285" r:id="rId11"/>
    <p:sldId id="283" r:id="rId12"/>
    <p:sldId id="281" r:id="rId13"/>
    <p:sldId id="260" r:id="rId14"/>
    <p:sldId id="277" r:id="rId15"/>
    <p:sldId id="261" r:id="rId16"/>
    <p:sldId id="278" r:id="rId17"/>
    <p:sldId id="262" r:id="rId18"/>
    <p:sldId id="263" r:id="rId19"/>
    <p:sldId id="264" r:id="rId20"/>
    <p:sldId id="269" r:id="rId21"/>
    <p:sldId id="270" r:id="rId22"/>
    <p:sldId id="284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ECF52-6752-4161-BCB2-08742AF6552C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66F36-272A-4A9C-9283-707564C71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35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66F36-272A-4A9C-9283-707564C71A9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95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s104sar.schoolrm.ru/sveden/employees/11248/478625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2" y="-1142997"/>
            <a:ext cx="6857999" cy="9144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627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206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ru-RU" sz="3600" kern="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Матросовой Галины Ивановны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lvl="0"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104»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204864"/>
            <a:ext cx="54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МГПИ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М.Е. </a:t>
            </a:r>
            <a:r>
              <a:rPr lang="ru-RU" alt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образование »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Воспитатель</a:t>
            </a: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101324 4769236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8E736A">
                  <a:lumMod val="75000"/>
                </a:srgb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08.07.2019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274320" lvl="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14лет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320" lvl="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учреждении:4 года.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pPr marL="274320" lvl="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AutoShape 2" descr="https://mail.yandex.ru/message_part/8890AB9B-E5B5-48FA-93B4-A9C020CDECA4.png?_uid=77661444&amp;name=8890AB9B-E5B5-48FA-93B4-A9C020CDECA4.png&amp;hid=1.1&amp;ids=18042546007155173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mail.yandex.ru/message_part/8890AB9B-E5B5-48FA-93B4-A9C020CDECA4.png?_uid=77661444&amp;name=8890AB9B-E5B5-48FA-93B4-A9C020CDECA4.png&amp;hid=1.1&amp;ids=18042546007155173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mail.yandex.ru/message_part/8890AB9B-E5B5-48FA-93B4-A9C020CDECA4.png?_uid=77661444&amp;name=8890AB9B-E5B5-48FA-93B4-A9C020CDECA4.png&amp;hid=1.1&amp;ids=18042546007155173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https://mail.yandex.ru/message_part/8890AB9B-E5B5-48FA-93B4-A9C020CDECA4.png?_uid=77661444&amp;name=8890AB9B-E5B5-48FA-93B4-A9C020CDECA4.png&amp;hid=1.1&amp;ids=18042546007155173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https://mail.yandex.ru/message_part/8890AB9B-E5B5-48FA-93B4-A9C020CDECA4.png?_uid=77661444&amp;name=8890AB9B-E5B5-48FA-93B4-A9C020CDECA4.png&amp;hid=1.1&amp;ids=18042546007155173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2" name="AutoShape 12" descr="https://mail.yandex.ru/message_part/8890AB9B-E5B5-48FA-93B4-A9C020CDECA4.png?_uid=77661444&amp;name=8890AB9B-E5B5-48FA-93B4-A9C020CDECA4.png&amp;hid=1.1&amp;ids=18042546007155173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3" cstate="print"/>
          <a:srcRect l="35243" t="13621" r="31753" b="59376"/>
          <a:stretch>
            <a:fillRect/>
          </a:stretch>
        </p:blipFill>
        <p:spPr bwMode="auto">
          <a:xfrm flipH="1">
            <a:off x="5220071" y="1412776"/>
            <a:ext cx="3221691" cy="395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4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12700"/>
            <a:ext cx="946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570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51"/>
            <a:ext cx="390868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10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4763"/>
            <a:ext cx="946785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237" y="476672"/>
            <a:ext cx="4029526" cy="569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9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28" y="0"/>
            <a:ext cx="92514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Мо\Desktop\рецензия Беляева Н.А.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/>
          <a:stretch/>
        </p:blipFill>
        <p:spPr bwMode="auto">
          <a:xfrm>
            <a:off x="4655127" y="800306"/>
            <a:ext cx="4097809" cy="572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3" t="6311" r="33478" b="6250"/>
          <a:stretch/>
        </p:blipFill>
        <p:spPr bwMode="auto">
          <a:xfrm>
            <a:off x="299194" y="749697"/>
            <a:ext cx="4183050" cy="57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861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8791" t="8242" r="7690"/>
          <a:stretch>
            <a:fillRect/>
          </a:stretch>
        </p:blipFill>
        <p:spPr bwMode="auto">
          <a:xfrm>
            <a:off x="5076056" y="1284717"/>
            <a:ext cx="368675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284717"/>
            <a:ext cx="3824598" cy="5406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80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pic>
        <p:nvPicPr>
          <p:cNvPr id="2" name="Picture 2" descr="C:\Users\Мо\Desktop\матросова аттестация\справка с евсевье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95" y="579236"/>
            <a:ext cx="389839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2912"/>
            <a:ext cx="3902075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15653" y="-1305273"/>
            <a:ext cx="6857999" cy="94685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108520" y="0"/>
            <a:ext cx="9252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56" y="1052736"/>
            <a:ext cx="3874276" cy="547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45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07478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00" y="548680"/>
            <a:ext cx="4132780" cy="584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u="sng" dirty="0">
                <a:solidFill>
                  <a:srgbClr val="002060"/>
                </a:solidFill>
              </a:rPr>
              <a:t>9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Общественно-педагогическая активность педагога : участие в комиссиях, педагогических сообществах, в жюри конкурсов</a:t>
            </a:r>
            <a:endParaRPr lang="ru-RU" sz="2400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9" t="8805" r="33261" b="5750"/>
          <a:stretch/>
        </p:blipFill>
        <p:spPr bwMode="auto">
          <a:xfrm>
            <a:off x="251520" y="889716"/>
            <a:ext cx="3999275" cy="577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72" y="889716"/>
            <a:ext cx="4078287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3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95736" y="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0" t="7676" r="33540" b="6250"/>
          <a:stretch/>
        </p:blipFill>
        <p:spPr bwMode="auto">
          <a:xfrm>
            <a:off x="322191" y="848690"/>
            <a:ext cx="3933772" cy="567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9" t="8805" r="33124" b="7401"/>
          <a:stretch/>
        </p:blipFill>
        <p:spPr bwMode="auto">
          <a:xfrm>
            <a:off x="4609819" y="830904"/>
            <a:ext cx="4138645" cy="571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05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286000" y="706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7" t="8991" r="32680" b="6250"/>
          <a:stretch/>
        </p:blipFill>
        <p:spPr bwMode="auto">
          <a:xfrm>
            <a:off x="716669" y="992379"/>
            <a:ext cx="4017603" cy="548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1" t="7955" r="32431" b="11745"/>
          <a:stretch/>
        </p:blipFill>
        <p:spPr bwMode="auto">
          <a:xfrm>
            <a:off x="5276823" y="970693"/>
            <a:ext cx="3867177" cy="548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71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22e/00029a3d-7feb115d/hello_html_m54b872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27031" y="-1322538"/>
            <a:ext cx="6889937" cy="951264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63688" y="116632"/>
            <a:ext cx="624644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ru-RU" sz="2400" b="1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2400" b="1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u="sng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Матросовой</a:t>
            </a:r>
            <a:r>
              <a:rPr lang="ru-RU" altLang="ru-RU" sz="2400" b="1" i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Галины Ивановны</a:t>
            </a:r>
            <a:endParaRPr lang="ru-RU" altLang="ru-RU" sz="2400" b="1" i="1" u="sng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altLang="ru-RU" sz="2400" b="1" i="1" u="sng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</a:t>
            </a:r>
            <a:r>
              <a:rPr lang="ru-RU" altLang="ru-RU" sz="2400" b="1" i="1" u="sng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сайте:</a:t>
            </a:r>
            <a:endParaRPr lang="ru-RU" sz="2400" b="1" i="1" u="sng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3105835"/>
            <a:ext cx="7596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>
            <a:hlinkClick r:id="rId4" action="ppaction://hlinkfile"/>
          </p:cNvPr>
          <p:cNvSpPr/>
          <p:nvPr/>
        </p:nvSpPr>
        <p:spPr>
          <a:xfrm>
            <a:off x="1331640" y="2967335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https://ds104sar.schoolrm.ru/sveden/employees/11248/478625/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1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021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5575" y="34047"/>
            <a:ext cx="8037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12.Работа 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детьми из социально-неблагополучных семей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94" y="764704"/>
            <a:ext cx="4505325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5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22278" y="-1163722"/>
            <a:ext cx="6899442" cy="914400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29" y="516321"/>
            <a:ext cx="4316587" cy="610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20920"/>
            <a:ext cx="9217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0" t="6597" r="32931" b="9593"/>
          <a:stretch/>
        </p:blipFill>
        <p:spPr bwMode="auto">
          <a:xfrm>
            <a:off x="251519" y="492439"/>
            <a:ext cx="4395057" cy="613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3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3175"/>
            <a:ext cx="946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Метод2\Desktop\2 место. Антибиоти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t="9628" r="3334"/>
          <a:stretch/>
        </p:blipFill>
        <p:spPr bwMode="auto">
          <a:xfrm>
            <a:off x="352926" y="509996"/>
            <a:ext cx="8486274" cy="584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8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3"/>
            <a:ext cx="6857999" cy="94685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altLang="ru-RU" sz="2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2" t="9437" r="33384" b="5646"/>
          <a:stretch/>
        </p:blipFill>
        <p:spPr bwMode="auto">
          <a:xfrm>
            <a:off x="5292080" y="1052736"/>
            <a:ext cx="3611468" cy="516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902601" cy="34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9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2" y="-1142997"/>
            <a:ext cx="6857999" cy="9144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10764" y="0"/>
            <a:ext cx="89752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47098" y="1700808"/>
            <a:ext cx="91595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just">
              <a:defRPr/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algn="just">
              <a:defRPr/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</p:txBody>
      </p:sp>
    </p:spTree>
    <p:extLst>
      <p:ext uri="{BB962C8B-B14F-4D97-AF65-F5344CB8AC3E}">
        <p14:creationId xmlns:p14="http://schemas.microsoft.com/office/powerpoint/2010/main" val="22295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3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56" y="1584455"/>
            <a:ext cx="4690464" cy="34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3399"/>
            <a:ext cx="3573749" cy="505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87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2" y="-1142997"/>
            <a:ext cx="6857999" cy="9144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7676" r="32434" b="6250"/>
          <a:stretch/>
        </p:blipFill>
        <p:spPr bwMode="auto">
          <a:xfrm>
            <a:off x="187481" y="116632"/>
            <a:ext cx="436155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292475" cy="60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90770" y="0"/>
            <a:ext cx="3362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2400" b="1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32872" t="8001" r="33463" b="5901"/>
          <a:stretch>
            <a:fillRect/>
          </a:stretch>
        </p:blipFill>
        <p:spPr bwMode="auto">
          <a:xfrm>
            <a:off x="5039544" y="548680"/>
            <a:ext cx="410445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t="7500" r="33417" b="6250"/>
          <a:stretch/>
        </p:blipFill>
        <p:spPr bwMode="auto">
          <a:xfrm>
            <a:off x="381566" y="548680"/>
            <a:ext cx="406904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14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2" y="-1142997"/>
            <a:ext cx="6857999" cy="9144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22749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48680"/>
            <a:ext cx="422749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800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9809"/>
            <a:ext cx="3960440" cy="55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7" y="909809"/>
            <a:ext cx="3960441" cy="559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36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4.infourok.ru/uploads/ex/022e/00029a3d-7feb115d/hello_html_m54b8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05273" y="-1305272"/>
            <a:ext cx="6857999" cy="946854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8163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19"/>
            <a:ext cx="375668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1297</TotalTime>
  <Words>241</Words>
  <Application>Microsoft Office PowerPoint</Application>
  <PresentationFormat>Экран (4:3)</PresentationFormat>
  <Paragraphs>37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</dc:creator>
  <cp:lastModifiedBy>Воспитатель</cp:lastModifiedBy>
  <cp:revision>76</cp:revision>
  <dcterms:created xsi:type="dcterms:W3CDTF">2021-12-12T10:20:17Z</dcterms:created>
  <dcterms:modified xsi:type="dcterms:W3CDTF">2022-09-20T11:04:19Z</dcterms:modified>
</cp:coreProperties>
</file>