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834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4C226-E8DA-45CB-9193-653B1EE81CF7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AD33-FB3F-4CF4-8E21-F6C19EDDD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4C226-E8DA-45CB-9193-653B1EE81CF7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AD33-FB3F-4CF4-8E21-F6C19EDDD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4C226-E8DA-45CB-9193-653B1EE81CF7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AD33-FB3F-4CF4-8E21-F6C19EDDD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4C226-E8DA-45CB-9193-653B1EE81CF7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AD33-FB3F-4CF4-8E21-F6C19EDDD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4C226-E8DA-45CB-9193-653B1EE81CF7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AD33-FB3F-4CF4-8E21-F6C19EDDD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4C226-E8DA-45CB-9193-653B1EE81CF7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AD33-FB3F-4CF4-8E21-F6C19EDDD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4C226-E8DA-45CB-9193-653B1EE81CF7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AD33-FB3F-4CF4-8E21-F6C19EDDD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4C226-E8DA-45CB-9193-653B1EE81CF7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AD33-FB3F-4CF4-8E21-F6C19EDDD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4C226-E8DA-45CB-9193-653B1EE81CF7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AD33-FB3F-4CF4-8E21-F6C19EDDD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4C226-E8DA-45CB-9193-653B1EE81CF7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AD33-FB3F-4CF4-8E21-F6C19EDDD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4C226-E8DA-45CB-9193-653B1EE81CF7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AD33-FB3F-4CF4-8E21-F6C19EDDD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4C226-E8DA-45CB-9193-653B1EE81CF7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CAD33-FB3F-4CF4-8E21-F6C19EDDD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ds01.infourok.ru/uploads/ex/02b6/0000163d-d15293fb/9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31640" y="1916832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на тему: </a:t>
            </a:r>
          </a:p>
          <a:p>
            <a:pPr lvl="0" algn="ctr">
              <a:spcBef>
                <a:spcPct val="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«Подвижные игры на прогулке, как условие повышения двигательной активности».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3933056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Лушкина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Н.А.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9832" y="63093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           2020 год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260648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prstClr val="black"/>
                </a:solidFill>
                <a:latin typeface="Times New Roman" pitchFamily="18" charset="0"/>
              </a:rPr>
              <a:t>МБДОУ  «Детский сад «Радуга» комбинированного вида»</a:t>
            </a:r>
            <a:br>
              <a:rPr lang="ru-RU" altLang="ru-RU" sz="1600" b="1" dirty="0" smtClean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ru-RU" altLang="ru-RU" sz="1600" b="1" dirty="0" err="1" smtClean="0">
                <a:solidFill>
                  <a:prstClr val="black"/>
                </a:solidFill>
                <a:latin typeface="Times New Roman" pitchFamily="18" charset="0"/>
              </a:rPr>
              <a:t>Рузаевского</a:t>
            </a:r>
            <a:r>
              <a:rPr lang="ru-RU" altLang="ru-RU" sz="1600" b="1" dirty="0" smtClean="0">
                <a:solidFill>
                  <a:prstClr val="black"/>
                </a:solidFill>
                <a:latin typeface="Times New Roman" pitchFamily="18" charset="0"/>
              </a:rPr>
              <a:t> муниципального района</a:t>
            </a:r>
            <a:r>
              <a:rPr lang="en-US" altLang="ru-RU" sz="16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Arial" charset="0"/>
              </a:rPr>
            </a:br>
            <a:endParaRPr lang="ru-RU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192739/0002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5013176"/>
            <a:ext cx="8568952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b="1" kern="150" dirty="0" smtClean="0">
                <a:solidFill>
                  <a:srgbClr val="002060"/>
                </a:solidFill>
                <a:latin typeface="Times New Roman" pitchFamily="18" charset="0"/>
                <a:ea typeface="Lucida Sans Unicode"/>
                <a:cs typeface="Times New Roman" pitchFamily="18" charset="0"/>
              </a:rPr>
              <a:t>Каждая подвижная игра должна повторяться 4-5 раз в течение месяца, в зависимости от ее сложности. Это позволяет детям хорошо освоить и закрепить правила игры, а также сохранить интерес к ней, усложняя содержание, правила и задания</a:t>
            </a:r>
            <a:r>
              <a:rPr lang="ru-RU" kern="150" dirty="0" smtClean="0">
                <a:solidFill>
                  <a:srgbClr val="002060"/>
                </a:solidFill>
                <a:latin typeface="Times New Roman" pitchFamily="18" charset="0"/>
                <a:ea typeface="Lucida Sans Unicode"/>
                <a:cs typeface="Times New Roman" pitchFamily="18" charset="0"/>
              </a:rPr>
              <a:t>.</a:t>
            </a:r>
            <a:endParaRPr lang="ru-RU" kern="150" dirty="0">
              <a:solidFill>
                <a:srgbClr val="002060"/>
              </a:solidFill>
              <a:latin typeface="Times New Roman" pitchFamily="18" charset="0"/>
              <a:ea typeface="Lucida Sans Unicode"/>
              <a:cs typeface="Times New Roman" pitchFamily="18" charset="0"/>
            </a:endParaRPr>
          </a:p>
        </p:txBody>
      </p:sp>
      <p:pic>
        <p:nvPicPr>
          <p:cNvPr id="5" name="Рисунок 4" descr="IMG_20201029_1042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32656"/>
            <a:ext cx="6871452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up/datai/192739/0002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4797152"/>
            <a:ext cx="8712968" cy="175432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1125"/>
              </a:spcBef>
              <a:spcAft>
                <a:spcPts val="1125"/>
              </a:spcAft>
            </a:pPr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latin typeface="Arial Narrow" pitchFamily="34" charset="0"/>
                <a:cs typeface="Times New Roman" pitchFamily="18" charset="0"/>
              </a:rPr>
              <a:t>Также на прогулке с детьми необходимо проводить игры соревновательного характера, В играх-эстафетах дети учатся заботиться не только о своих личных результатах, но и о результатах всей команды, проявлять взаимопомощь, дружеские и доброжелательные отношения друг к другу. Во время проведения подвижных игр, игр-эстафет на прогулке воспитателю следует создать такие условия, чтобы все дети могли быть самостоятельными, активными и чувствовали себя непринужденно.</a:t>
            </a:r>
            <a:endParaRPr lang="ru-RU" b="1" dirty="0">
              <a:solidFill>
                <a:schemeClr val="tx2">
                  <a:lumMod val="90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4" name="Рисунок 3" descr="IMG_20200807_1139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4248472" cy="4215063"/>
          </a:xfrm>
          <a:prstGeom prst="rect">
            <a:avLst/>
          </a:prstGeom>
        </p:spPr>
      </p:pic>
      <p:pic>
        <p:nvPicPr>
          <p:cNvPr id="5" name="Рисунок 4" descr="IMG_20200807_1134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60648"/>
            <a:ext cx="4032448" cy="42404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up/datai/192739/0002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5085184"/>
            <a:ext cx="8640960" cy="14773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Особое значение имеет подведение итогов игры, оценка результатов, действий детей, их поведения в игре. Необходимо приучать воспитанников оценивать свое поведение и поведение товарищей. Это способствует более осознанному выполнению правил игры и формированию положительных взаимоотношений в процессе активной двигательной деятельности</a:t>
            </a:r>
            <a:endParaRPr lang="ru-RU" b="1" dirty="0"/>
          </a:p>
        </p:txBody>
      </p:sp>
      <p:pic>
        <p:nvPicPr>
          <p:cNvPr id="4" name="Рисунок 3" descr="IMG-20200813-WA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404664"/>
            <a:ext cx="6120680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192739/0002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620689"/>
            <a:ext cx="74168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</a:p>
          <a:p>
            <a:pPr algn="ctr"/>
            <a:endParaRPr lang="ru-RU" dirty="0" smtClean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Двигательная активность – главный источник и побудительная сила охраны и укрепления здоровья, совершенствования физических и интеллектуальных способностей детей.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Дошкольник познаёт мир, осваивает речь, пространственно-временные связи предметов и явлений при помощи движений. Поэтому большое значение нужно уделять самостоятельной двигательной деятельности, в которой дети проявляют свои способности, возможности, творчество, активность, склонность к тем или иным движениям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up/datai/192739/0002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5013177"/>
            <a:ext cx="8640960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457200" lvl="0" indent="-457200"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Таким образом, повышая уровень двигательной активности детей на прогулке с помощью подвижных игр, мы укрепляем состояние здоровья детей, совершенствуем их физическую подготовку, способствуем разностороннему развитию дошкольников</a:t>
            </a:r>
            <a:r>
              <a:rPr lang="ru-RU" b="1" dirty="0" smtClean="0">
                <a:solidFill>
                  <a:srgbClr val="ACCBF9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ACCBF9">
                  <a:lumMod val="9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01029_1042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05266"/>
            <a:ext cx="7128792" cy="458450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fs01.infourok.ru/images/doc/75/90861/img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71600" y="908720"/>
            <a:ext cx="6840760" cy="460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Спасибо за внимание!!!</a:t>
            </a:r>
            <a:endParaRPr lang="ru-RU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900igr.net/up/datai/192739/0002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63688" y="260648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Подвижная игра </a:t>
            </a:r>
            <a:r>
              <a:rPr lang="ru-RU" sz="2000" b="1" i="0" dirty="0" smtClean="0">
                <a:solidFill>
                  <a:schemeClr val="tx2">
                    <a:lumMod val="9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– сложная эмоциональная деятельность детей, направленная на решение двигательных задач, основанных на движении и наличии правил.</a:t>
            </a:r>
          </a:p>
        </p:txBody>
      </p:sp>
      <p:pic>
        <p:nvPicPr>
          <p:cNvPr id="5" name="Рисунок 4" descr="IMG_20200807_1149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12776"/>
            <a:ext cx="8003635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192739/0002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03648" y="332656"/>
            <a:ext cx="77403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Актуальность: 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Дошкольный возраст является самым благодатным для развития физических качеств человека. Основным видом деятельности дошкольника является игра. Играя в подвижные игры дети овладевают разнообразобразными движениями, в первую очередь основными их видами: бегом, ходьбой, прыжками, метанием, лазанием без которых нельзя активно заниматься спортом. </a:t>
            </a:r>
            <a:endParaRPr lang="en-US" sz="2400" b="1" i="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Актуальность данной темы тесным образом связана с приоритетными задачами работы нашего учреждения в области физического развития.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192739/0002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91680" y="404664"/>
            <a:ext cx="727280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0" dirty="0" smtClean="0">
                <a:solidFill>
                  <a:srgbClr val="FF0000"/>
                </a:solidFill>
                <a:effectLst/>
                <a:latin typeface="Tahoma"/>
              </a:rPr>
              <a:t>В современной педагогике имеется триединство целей, которые взаимосвязаны и достигаются посредством подвижной игры: </a:t>
            </a:r>
          </a:p>
          <a:p>
            <a:endParaRPr lang="ru-RU" dirty="0">
              <a:latin typeface="Tahoma"/>
            </a:endParaRPr>
          </a:p>
          <a:p>
            <a:endParaRPr lang="ru-RU" b="0" i="0" dirty="0" smtClean="0">
              <a:effectLst/>
              <a:latin typeface="Tahoma"/>
            </a:endParaRPr>
          </a:p>
          <a:p>
            <a:pPr marL="342900" indent="-342900" algn="just"/>
            <a:r>
              <a:rPr lang="ru-RU" b="1" i="0" dirty="0" smtClean="0">
                <a:solidFill>
                  <a:srgbClr val="002060"/>
                </a:solidFill>
                <a:effectLst/>
                <a:latin typeface="Tahoma"/>
              </a:rPr>
              <a:t>Образовательная</a:t>
            </a:r>
            <a:r>
              <a:rPr lang="ru-RU" b="0" i="0" dirty="0" smtClean="0">
                <a:effectLst/>
                <a:latin typeface="Tahoma"/>
              </a:rPr>
              <a:t>. В ходе игры происходит усвоение ребенком определенных знаний в виде правил игры.</a:t>
            </a:r>
            <a:endParaRPr lang="en-US" b="0" i="0" dirty="0" smtClean="0">
              <a:effectLst/>
              <a:latin typeface="Tahoma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b="1" i="0" dirty="0" smtClean="0">
                <a:solidFill>
                  <a:srgbClr val="002060"/>
                </a:solidFill>
                <a:effectLst/>
                <a:latin typeface="Tahoma"/>
              </a:rPr>
              <a:t>Развивающая. </a:t>
            </a:r>
            <a:r>
              <a:rPr lang="ru-RU" b="0" i="0" dirty="0" smtClean="0">
                <a:effectLst/>
                <a:latin typeface="Tahoma"/>
              </a:rPr>
              <a:t>Участвуя в подвижной игре, ребенок развивает свои физические данные (силу, ловкость, подвижность, скорость реакции), а также коммуникативные навыки (учится выигрывать и проигрывать, взаимодействовать со сверстниками ради достижения победы). </a:t>
            </a:r>
            <a:endParaRPr lang="en-US" b="0" i="0" dirty="0" smtClean="0">
              <a:effectLst/>
              <a:latin typeface="Tahoma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b="1" i="0" dirty="0" smtClean="0">
                <a:solidFill>
                  <a:srgbClr val="002060"/>
                </a:solidFill>
                <a:effectLst/>
                <a:latin typeface="Tahoma"/>
              </a:rPr>
              <a:t>Воспитательная</a:t>
            </a:r>
            <a:r>
              <a:rPr lang="ru-RU" b="0" i="0" dirty="0" smtClean="0">
                <a:effectLst/>
                <a:latin typeface="Tahoma"/>
              </a:rPr>
              <a:t>. В процессе игры маленький человек учится соответствовать определенным правилам (пока что выступающим в виде правил игры), в нем воспитываются качества, которые позже пригодятся в процессе жизнедеятельности: старательность, исполнительность, сила воли</a:t>
            </a:r>
            <a:r>
              <a:rPr lang="ru-RU" sz="2000" b="0" i="0" dirty="0" smtClean="0">
                <a:effectLst/>
                <a:latin typeface="Tahoma"/>
              </a:rPr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192739/0002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03648" y="404664"/>
            <a:ext cx="7560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Значение подвижных игр :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00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развивают психические качества: внимание, память, воображение, самостоятельность;</a:t>
            </a:r>
            <a:endParaRPr lang="en-US" sz="2000" i="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00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учат соблюдать правила, осознанию действовать в изменяющихся игровых ситуациях; </a:t>
            </a:r>
            <a:endParaRPr lang="en-US" sz="2000" i="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00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подчиняться общим требованиям, быть искренним, сопереживать, помогать друг другу; 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00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активизируют дыхание, кровообращение, обменные процессы, память, фантазию; </a:t>
            </a:r>
            <a:endParaRPr lang="en-US" sz="2000" i="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00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формировать быстроту, силу, выносливость, ловкость; </a:t>
            </a:r>
            <a:endParaRPr lang="en-US" sz="2000" i="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00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помогают овладеть пространственной терминологией, освоиться в коллективе;</a:t>
            </a:r>
            <a:endParaRPr lang="en-US" sz="2000" i="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00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пополняют словарный запас детей.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up/datai/192739/0002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940152" y="332656"/>
            <a:ext cx="3024336" cy="576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Классификация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одвижных игр </a:t>
            </a:r>
            <a:endParaRPr lang="ru-RU" sz="1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b="1" i="0" dirty="0" smtClean="0">
                <a:solidFill>
                  <a:schemeClr val="tx2">
                    <a:lumMod val="9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 возрасту (игры для детей младшего дошкольного возраста, среднего дошкольного возраста, старшего дошкольного возраста); </a:t>
            </a:r>
          </a:p>
          <a:p>
            <a:pPr algn="just"/>
            <a:r>
              <a:rPr lang="ru-RU" b="1" i="0" dirty="0" smtClean="0">
                <a:solidFill>
                  <a:schemeClr val="tx2">
                    <a:lumMod val="9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по степени подвижности ребенка в игре (игры с малой, средней, большой подвижностью); </a:t>
            </a:r>
          </a:p>
          <a:p>
            <a:pPr marL="342900" indent="-342900" algn="just">
              <a:buFontTx/>
              <a:buChar char="-"/>
            </a:pPr>
            <a:r>
              <a:rPr lang="ru-RU" b="1" i="0" dirty="0" smtClean="0">
                <a:solidFill>
                  <a:schemeClr val="tx2">
                    <a:lumMod val="9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 видам движений (игры с бегом, с метанием, с прыжками, с лазанием и т.д.); </a:t>
            </a:r>
          </a:p>
          <a:p>
            <a:pPr algn="just"/>
            <a:r>
              <a:rPr lang="ru-RU" b="1" i="0" dirty="0" smtClean="0">
                <a:solidFill>
                  <a:schemeClr val="tx2">
                    <a:lumMod val="9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-по содержанию (подвижные игры с пра­вилами и спортивные игры).</a:t>
            </a:r>
            <a:endParaRPr lang="ru-RU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01102_1113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48680"/>
            <a:ext cx="5256584" cy="62092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up/datai/192739/0002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0"/>
            <a:ext cx="8640960" cy="2169825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kern="1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Пребывание детей на свежем воздухе имеет большое значение для физического развития. Прогулка является первым и наиболее доступным средством закаливания детского организма. Она способствует повышению его выносливости и устойчивости к неблагоприятным воздействиям внешней среды, особенно к простудным заболеваниям.</a:t>
            </a:r>
            <a:endParaRPr lang="ru-RU" b="1" kern="15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-20200805-WA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276872"/>
            <a:ext cx="6048672" cy="373887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up/datai/192739/0002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940152" y="332656"/>
            <a:ext cx="320384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процессе ежедневного проведения подвижных игр на прогулке: </a:t>
            </a:r>
          </a:p>
          <a:p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расширяется двигательный опыт детей,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совершенствуются имеющиеся у них навыки в основных движениях;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развиваются ловкость, быстрота, выносливость;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формируются самостоятельность, активность, положительные взаимоотношения со сверстниками.</a:t>
            </a:r>
            <a:endParaRPr lang="ru-RU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00724_0908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60649"/>
            <a:ext cx="4680520" cy="52231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up/datai/192739/0002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3429000"/>
            <a:ext cx="8784976" cy="20313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spcBef>
                <a:spcPts val="1125"/>
              </a:spcBef>
              <a:spcAft>
                <a:spcPts val="1125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Подбирая игры для дневной прогулки, необходимо учитывать предыдущую деятельность детей. После спокойных занятий (рисования, лепка) рекомендуются игры более подвижного характера (“Рыбы и акула”, “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Ловишка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ленточками”, “Гуси-лебеди”). После физкультурных и музыкальных занятий рекомендуются игры средней подвижности(“Заморожу”, Кто самый внимательный”). В план должны включаться и малоподвижные (“Сделай фигуру”, “Змея”, “Узнай, кто позвал»).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00804_0935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2664296" cy="2736304"/>
          </a:xfrm>
          <a:prstGeom prst="rect">
            <a:avLst/>
          </a:prstGeom>
        </p:spPr>
      </p:pic>
      <p:pic>
        <p:nvPicPr>
          <p:cNvPr id="5" name="Рисунок 4" descr="IMG_20200804_0943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260647"/>
            <a:ext cx="2376264" cy="2808313"/>
          </a:xfrm>
          <a:prstGeom prst="rect">
            <a:avLst/>
          </a:prstGeom>
        </p:spPr>
      </p:pic>
      <p:pic>
        <p:nvPicPr>
          <p:cNvPr id="6" name="Рисунок 5" descr="IMG_20200804_1001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260648"/>
            <a:ext cx="2376264" cy="28083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724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рс</cp:lastModifiedBy>
  <cp:revision>26</cp:revision>
  <dcterms:created xsi:type="dcterms:W3CDTF">2018-11-17T02:14:53Z</dcterms:created>
  <dcterms:modified xsi:type="dcterms:W3CDTF">2020-12-19T12:31:04Z</dcterms:modified>
</cp:coreProperties>
</file>