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  <p:sldId id="259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516" autoAdjust="0"/>
  </p:normalViewPr>
  <p:slideViewPr>
    <p:cSldViewPr>
      <p:cViewPr varScale="1">
        <p:scale>
          <a:sx n="100" d="100"/>
          <a:sy n="100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fsd.kopilkaurokov.ru/uploads/user_file_5756d7fbac7e4/img_user_file_5756d7fbac7e4_1_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475656" y="188640"/>
            <a:ext cx="76683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Сегодня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мы побеседуем о русском декоративно – прикладном искусстве, о русских промыслах.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Изделия, которые вы видите сделали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русские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астера-умельцы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1844824"/>
            <a:ext cx="748883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Назывались изделия по имени селений, где их создавали. У каждого мастера была своя отличная манера изготовления. А о более известных направлениях народного промысла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вы сейчас узнаете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files.adme.ru/files/news/part_112/1126760/preview-14059415-1200x630-99-148463509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022685"/>
            <a:ext cx="5400600" cy="2835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900igr.net/up/datas/121147/0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40088" y="4005064"/>
            <a:ext cx="3803912" cy="2852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3149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fsd.kopilkaurokov.ru/uploads/user_file_5756d7fbac7e4/img_user_file_5756d7fbac7e4_1_16.jpg"/>
          <p:cNvPicPr>
            <a:picLocks noChangeAspect="1" noChangeArrowheads="1"/>
          </p:cNvPicPr>
          <p:nvPr/>
        </p:nvPicPr>
        <p:blipFill>
          <a:blip r:embed="rId2" cstate="print"/>
          <a:srcRect l="169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3528" y="1124744"/>
            <a:ext cx="28083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Игра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«Где расположен предмет с гжельской (дымковской,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хохломской, городецкой)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росписью?»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s://ped-kopilka.ru/upload/blogs2/2018/12/69554_746a35926f77d38ed0d8b6b545c05233.jpg.jpg"/>
          <p:cNvPicPr>
            <a:picLocks noChangeAspect="1" noChangeArrowheads="1"/>
          </p:cNvPicPr>
          <p:nvPr/>
        </p:nvPicPr>
        <p:blipFill>
          <a:blip r:embed="rId3" cstate="print"/>
          <a:srcRect l="50479" t="3203" r="2647" b="5501"/>
          <a:stretch>
            <a:fillRect/>
          </a:stretch>
        </p:blipFill>
        <p:spPr bwMode="auto">
          <a:xfrm>
            <a:off x="3851920" y="17241"/>
            <a:ext cx="4824536" cy="6840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fsd.kopilkaurokov.ru/uploads/user_file_5756d7fbac7e4/img_user_file_5756d7fbac7e4_1_16.jpg"/>
          <p:cNvPicPr>
            <a:picLocks noChangeAspect="1" noChangeArrowheads="1"/>
          </p:cNvPicPr>
          <p:nvPr/>
        </p:nvPicPr>
        <p:blipFill>
          <a:blip r:embed="rId2" cstate="print"/>
          <a:srcRect l="169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51520" y="188640"/>
            <a:ext cx="87849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u="sng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Хохлома</a:t>
            </a: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Какие основные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цвета использовал художник?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черный, красный, встречается зеленый, но больше всего золотого цвета)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- Какие узоры использовали художники? 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(ягоды, листья, цветы, завитки)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36096" y="1844824"/>
            <a:ext cx="370790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Как волшебница жар – птица,</a:t>
            </a:r>
          </a:p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Не выходит из ума</a:t>
            </a:r>
          </a:p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Чародейка – мастерица,</a:t>
            </a:r>
          </a:p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Золотая хохлома.</a:t>
            </a:r>
          </a:p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И богата и красива,</a:t>
            </a:r>
          </a:p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Рада гостю от души.</a:t>
            </a:r>
          </a:p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Кубки, чаши и ковши.</a:t>
            </a:r>
          </a:p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И чего здесь только нету:</a:t>
            </a:r>
          </a:p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Гроздья огненных рябин,</a:t>
            </a:r>
          </a:p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Маки солнечного лета</a:t>
            </a:r>
          </a:p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И ромашки луговин.</a:t>
            </a:r>
          </a:p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Листья рдеют, не редея,</a:t>
            </a:r>
          </a:p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От дыхания зимы.</a:t>
            </a:r>
          </a:p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Входим в царство Берендея,</a:t>
            </a:r>
          </a:p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В мир волшебной хохломы.</a:t>
            </a:r>
          </a:p>
        </p:txBody>
      </p:sp>
      <p:pic>
        <p:nvPicPr>
          <p:cNvPr id="2050" name="Picture 2" descr="https://bic-biblio.ru/wp-content/uploads/2020/01/zolotaya-hohlom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20280"/>
            <a:ext cx="5256584" cy="52565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6376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fsd.kopilkaurokov.ru/uploads/user_file_5756d7fbac7e4/img_user_file_5756d7fbac7e4_1_16.jpg"/>
          <p:cNvPicPr>
            <a:picLocks noChangeAspect="1" noChangeArrowheads="1"/>
          </p:cNvPicPr>
          <p:nvPr/>
        </p:nvPicPr>
        <p:blipFill>
          <a:blip r:embed="rId2" cstate="print"/>
          <a:srcRect l="169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79512" y="260648"/>
            <a:ext cx="853244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Гжель.</a:t>
            </a: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сейчас посмотрим на рисунки этой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посуды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общего в ней?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(эта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посуда окрашена сине-голубым узором, расположенном на белом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фоне).</a:t>
            </a: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Называется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эта посуда гжельской, потому что сделана она </a:t>
            </a: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. Гжель.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s://avatars.mds.yandex.net/get-pdb/877347/d13dfaf8-5797-41f6-96bc-1565bca14e59/s1200?webp=fal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420888"/>
            <a:ext cx="6148422" cy="44371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012160" y="2996952"/>
            <a:ext cx="313184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i="1" dirty="0">
                <a:latin typeface="Times New Roman" pitchFamily="18" charset="0"/>
                <a:cs typeface="Times New Roman" pitchFamily="18" charset="0"/>
              </a:rPr>
              <a:t>Сине-белая посуда,</a:t>
            </a:r>
          </a:p>
          <a:p>
            <a:r>
              <a:rPr lang="ru-RU" sz="1900" b="1" i="1" dirty="0">
                <a:latin typeface="Times New Roman" pitchFamily="18" charset="0"/>
                <a:cs typeface="Times New Roman" pitchFamily="18" charset="0"/>
              </a:rPr>
              <a:t>Расскажи-ка, ты откуда?</a:t>
            </a:r>
          </a:p>
          <a:p>
            <a:r>
              <a:rPr lang="ru-RU" sz="1900" b="1" i="1" dirty="0">
                <a:latin typeface="Times New Roman" pitchFamily="18" charset="0"/>
                <a:cs typeface="Times New Roman" pitchFamily="18" charset="0"/>
              </a:rPr>
              <a:t>Видно издали пришла</a:t>
            </a:r>
          </a:p>
          <a:p>
            <a:r>
              <a:rPr lang="ru-RU" sz="1900" b="1" i="1" dirty="0">
                <a:latin typeface="Times New Roman" pitchFamily="18" charset="0"/>
                <a:cs typeface="Times New Roman" pitchFamily="18" charset="0"/>
              </a:rPr>
              <a:t>И цветами расцвела</a:t>
            </a:r>
          </a:p>
          <a:p>
            <a:r>
              <a:rPr lang="ru-RU" sz="1900" b="1" i="1" dirty="0">
                <a:latin typeface="Times New Roman" pitchFamily="18" charset="0"/>
                <a:cs typeface="Times New Roman" pitchFamily="18" charset="0"/>
              </a:rPr>
              <a:t>Голубыми, синими,</a:t>
            </a:r>
          </a:p>
          <a:p>
            <a:r>
              <a:rPr lang="ru-RU" sz="1900" b="1" i="1" dirty="0">
                <a:latin typeface="Times New Roman" pitchFamily="18" charset="0"/>
                <a:cs typeface="Times New Roman" pitchFamily="18" charset="0"/>
              </a:rPr>
              <a:t>Нежными, красивыми…</a:t>
            </a:r>
          </a:p>
          <a:p>
            <a:r>
              <a:rPr lang="ru-RU" sz="1900" b="1" i="1" dirty="0">
                <a:latin typeface="Times New Roman" pitchFamily="18" charset="0"/>
                <a:cs typeface="Times New Roman" pitchFamily="18" charset="0"/>
              </a:rPr>
              <a:t>Так, что глаз не оторвать,</a:t>
            </a:r>
          </a:p>
          <a:p>
            <a:r>
              <a:rPr lang="ru-RU" sz="1900" b="1" i="1" dirty="0">
                <a:latin typeface="Times New Roman" pitchFamily="18" charset="0"/>
                <a:cs typeface="Times New Roman" pitchFamily="18" charset="0"/>
              </a:rPr>
              <a:t>Ах, какая благодать.</a:t>
            </a:r>
          </a:p>
        </p:txBody>
      </p:sp>
    </p:spTree>
    <p:extLst>
      <p:ext uri="{BB962C8B-B14F-4D97-AF65-F5344CB8AC3E}">
        <p14:creationId xmlns:p14="http://schemas.microsoft.com/office/powerpoint/2010/main" xmlns="" val="188198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fsd.kopilkaurokov.ru/uploads/user_file_5756d7fbac7e4/img_user_file_5756d7fbac7e4_1_16.jpg"/>
          <p:cNvPicPr>
            <a:picLocks noChangeAspect="1" noChangeArrowheads="1"/>
          </p:cNvPicPr>
          <p:nvPr/>
        </p:nvPicPr>
        <p:blipFill>
          <a:blip r:embed="rId2" cstate="print"/>
          <a:srcRect l="169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51520" y="188640"/>
            <a:ext cx="1293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u="sng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Городец</a:t>
            </a:r>
            <a:endParaRPr lang="ru-RU" sz="2400" b="1" u="sng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s://ds04.infourok.ru/uploads/ex/0054/0009c453-ac7ebe2e/img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132856"/>
            <a:ext cx="6084167" cy="47251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1340768"/>
            <a:ext cx="324036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Есть на Волге город древний,</a:t>
            </a: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По названью – Городец.</a:t>
            </a: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Славится по всей России</a:t>
            </a: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Своей росписью, творец.</a:t>
            </a: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Распускаются букеты,</a:t>
            </a: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Ярко красками горя.</a:t>
            </a: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Чудо-птицы там порхают,</a:t>
            </a: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Будто в сказку нас зовя.</a:t>
            </a: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Если взглянешь на дощечки,</a:t>
            </a: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Ты увидишь чудеса!</a:t>
            </a: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Городецкие узоры тонко 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вывела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рука!</a:t>
            </a: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Городецкий конь бежит -</a:t>
            </a: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Вся земля под ним дрожит!</a:t>
            </a: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Чудо-птицы там порхают,</a:t>
            </a: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И кувшинки расцветают!</a:t>
            </a: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Будто в сказку нас зовя!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419872" y="404664"/>
            <a:ext cx="59046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Городецкая роспись живописная, яркая, необычная. Цветы, кони да птицы изделия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украшают.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4881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fsd.kopilkaurokov.ru/uploads/user_file_5756d7fbac7e4/img_user_file_5756d7fbac7e4_1_16.jpg"/>
          <p:cNvPicPr>
            <a:picLocks noChangeAspect="1" noChangeArrowheads="1"/>
          </p:cNvPicPr>
          <p:nvPr/>
        </p:nvPicPr>
        <p:blipFill>
          <a:blip r:embed="rId2" cstate="print"/>
          <a:srcRect l="169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https://s9.stc.all.kpcdn.net/share/i/4/759581/inx960x6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132856"/>
            <a:ext cx="8976047" cy="2515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620688"/>
            <a:ext cx="83470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Найди два одинаковых гжельских кувшина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2508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fsd.kopilkaurokov.ru/uploads/user_file_5756d7fbac7e4/img_user_file_5756d7fbac7e4_1_16.jpg"/>
          <p:cNvPicPr>
            <a:picLocks noChangeAspect="1" noChangeArrowheads="1"/>
          </p:cNvPicPr>
          <p:nvPr/>
        </p:nvPicPr>
        <p:blipFill>
          <a:blip r:embed="rId2" cstate="print"/>
          <a:srcRect l="169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0" y="2708920"/>
            <a:ext cx="1691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Найди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лишний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предмет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s://s10.stc.all.kpcdn.net/share/i/4/759582/inx960x6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20" r="2181"/>
          <a:stretch>
            <a:fillRect/>
          </a:stretch>
        </p:blipFill>
        <p:spPr bwMode="auto">
          <a:xfrm>
            <a:off x="1367136" y="-1"/>
            <a:ext cx="7776864" cy="6858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50664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fsd.kopilkaurokov.ru/uploads/user_file_5756d7fbac7e4/img_user_file_5756d7fbac7e4_1_16.jpg"/>
          <p:cNvPicPr>
            <a:picLocks noChangeAspect="1" noChangeArrowheads="1"/>
          </p:cNvPicPr>
          <p:nvPr/>
        </p:nvPicPr>
        <p:blipFill>
          <a:blip r:embed="rId2" cstate="print"/>
          <a:srcRect l="169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458" name="Picture 2" descr="https://ped-kopilka.ru/upload/blogs2/2018/12/69554_84e13a6e737e236cc1b235b476bcf349.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09314"/>
            <a:ext cx="8460432" cy="6348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699792" y="188640"/>
            <a:ext cx="3400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Игра «Четвертый лишний»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fsd.kopilkaurokov.ru/uploads/user_file_5756d7fbac7e4/img_user_file_5756d7fbac7e4_1_16.jpg"/>
          <p:cNvPicPr>
            <a:picLocks noChangeAspect="1" noChangeArrowheads="1"/>
          </p:cNvPicPr>
          <p:nvPr/>
        </p:nvPicPr>
        <p:blipFill>
          <a:blip r:embed="rId2" cstate="print"/>
          <a:srcRect l="169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699792" y="188640"/>
            <a:ext cx="3400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Игра «Четвертый лишний»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s://ped-kopilka.ru/upload/blogs2/2018/12/69554_bf122d25fb438850d24c8a6083b5faa9.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89985"/>
            <a:ext cx="8352928" cy="6268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fsd.kopilkaurokov.ru/uploads/user_file_5756d7fbac7e4/img_user_file_5756d7fbac7e4_1_16.jpg"/>
          <p:cNvPicPr>
            <a:picLocks noChangeAspect="1" noChangeArrowheads="1"/>
          </p:cNvPicPr>
          <p:nvPr/>
        </p:nvPicPr>
        <p:blipFill>
          <a:blip r:embed="rId2" cstate="print"/>
          <a:srcRect l="169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3528" y="1124744"/>
            <a:ext cx="280831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Игра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«Где расположен предмет с гжельской (дымковской,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хохломской, городецкой)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росписью?»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(Например: чайник с гжельской росписью – правом верхнем углу, поднос с хохломской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росписьюв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центре и т.д.)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s://ped-kopilka.ru/upload/blogs2/2018/12/69554_746a35926f77d38ed0d8b6b545c05233.jpg.jpg"/>
          <p:cNvPicPr>
            <a:picLocks noChangeAspect="1" noChangeArrowheads="1"/>
          </p:cNvPicPr>
          <p:nvPr/>
        </p:nvPicPr>
        <p:blipFill>
          <a:blip r:embed="rId3" cstate="print"/>
          <a:srcRect l="1469" t="3553" r="49307" b="4863"/>
          <a:stretch>
            <a:fillRect/>
          </a:stretch>
        </p:blipFill>
        <p:spPr bwMode="auto">
          <a:xfrm>
            <a:off x="3635896" y="-19861"/>
            <a:ext cx="5256584" cy="6825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337</Words>
  <Application>Microsoft Office PowerPoint</Application>
  <PresentationFormat>Экран (4:3)</PresentationFormat>
  <Paragraphs>64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Компьютер</dc:creator>
  <cp:lastModifiedBy>Детский сад №10</cp:lastModifiedBy>
  <cp:revision>8</cp:revision>
  <dcterms:created xsi:type="dcterms:W3CDTF">2020-04-21T21:16:21Z</dcterms:created>
  <dcterms:modified xsi:type="dcterms:W3CDTF">2020-04-22T14:25:11Z</dcterms:modified>
</cp:coreProperties>
</file>