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72" r:id="rId4"/>
    <p:sldId id="307" r:id="rId5"/>
    <p:sldId id="276" r:id="rId6"/>
    <p:sldId id="280" r:id="rId7"/>
    <p:sldId id="281" r:id="rId8"/>
    <p:sldId id="305" r:id="rId9"/>
    <p:sldId id="258" r:id="rId10"/>
    <p:sldId id="284" r:id="rId11"/>
    <p:sldId id="285" r:id="rId12"/>
    <p:sldId id="259" r:id="rId13"/>
    <p:sldId id="291" r:id="rId14"/>
    <p:sldId id="290" r:id="rId15"/>
    <p:sldId id="282" r:id="rId16"/>
    <p:sldId id="283" r:id="rId17"/>
    <p:sldId id="292" r:id="rId18"/>
    <p:sldId id="273" r:id="rId19"/>
    <p:sldId id="286" r:id="rId20"/>
    <p:sldId id="287" r:id="rId21"/>
    <p:sldId id="288" r:id="rId22"/>
    <p:sldId id="289" r:id="rId23"/>
    <p:sldId id="310" r:id="rId24"/>
    <p:sldId id="260" r:id="rId25"/>
    <p:sldId id="293" r:id="rId26"/>
    <p:sldId id="261" r:id="rId27"/>
    <p:sldId id="279" r:id="rId28"/>
    <p:sldId id="262" r:id="rId29"/>
    <p:sldId id="263" r:id="rId30"/>
    <p:sldId id="298" r:id="rId31"/>
    <p:sldId id="308" r:id="rId32"/>
    <p:sldId id="297" r:id="rId33"/>
    <p:sldId id="264" r:id="rId34"/>
    <p:sldId id="301" r:id="rId35"/>
    <p:sldId id="299" r:id="rId36"/>
    <p:sldId id="300" r:id="rId37"/>
    <p:sldId id="265" r:id="rId38"/>
    <p:sldId id="302" r:id="rId39"/>
    <p:sldId id="266" r:id="rId40"/>
    <p:sldId id="294" r:id="rId41"/>
    <p:sldId id="295" r:id="rId42"/>
    <p:sldId id="267" r:id="rId43"/>
    <p:sldId id="311" r:id="rId44"/>
    <p:sldId id="303" r:id="rId45"/>
    <p:sldId id="306" r:id="rId46"/>
    <p:sldId id="268" r:id="rId47"/>
    <p:sldId id="296" r:id="rId48"/>
    <p:sldId id="275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7" d="100"/>
          <a:sy n="77" d="100"/>
        </p:scale>
        <p:origin x="-780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29.09.2020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29.09.2020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29.09.2020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29.09.2020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29.09.2020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29.09.2020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29.09.2020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29.09.2020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29.09.2020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29.09.2020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29.09.2020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0147C36-0E7D-499F-A520-8D68026D5EB2}" type="datetimeFigureOut">
              <a:rPr lang="ru-RU" smtClean="0"/>
              <a:pPr/>
              <a:t>29.09.2020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88640"/>
            <a:ext cx="903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latin typeface="+mj-lt"/>
              </a:rPr>
              <a:t>Министерство  образования  Республики Мордовия</a:t>
            </a:r>
            <a:endParaRPr lang="ru-RU" sz="2400" b="1" dirty="0">
              <a:ln>
                <a:solidFill>
                  <a:schemeClr val="bg1">
                    <a:lumMod val="95000"/>
                    <a:lumOff val="5000"/>
                  </a:schemeClr>
                </a:solidFill>
              </a:ln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836712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Портфолио</a:t>
            </a:r>
          </a:p>
          <a:p>
            <a:pPr algn="ctr"/>
            <a:r>
              <a:rPr lang="ru-RU" sz="28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Карташовой Надежды Анатольевны,</a:t>
            </a:r>
          </a:p>
          <a:p>
            <a:pPr algn="ctr"/>
            <a:r>
              <a:rPr lang="ru-RU" sz="28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старшего воспитателя муниципального дошкольного </a:t>
            </a:r>
          </a:p>
          <a:p>
            <a:pPr algn="ctr"/>
            <a:r>
              <a:rPr lang="ru-RU" sz="28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образовательного учреждения</a:t>
            </a:r>
          </a:p>
          <a:p>
            <a:pPr algn="ctr"/>
            <a:r>
              <a:rPr lang="ru-RU" sz="28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«Детский сад № 71» </a:t>
            </a:r>
            <a:r>
              <a:rPr lang="ru-RU" sz="2800" b="1" dirty="0" err="1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г.о</a:t>
            </a:r>
            <a:r>
              <a:rPr lang="ru-RU" sz="28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. Саранск</a:t>
            </a:r>
          </a:p>
          <a:p>
            <a:endParaRPr lang="ru-RU" dirty="0" smtClean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3286124"/>
            <a:ext cx="665361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j-lt"/>
              </a:rPr>
              <a:t>Дата рождения: 20.08.1962 г.</a:t>
            </a:r>
          </a:p>
          <a:p>
            <a:r>
              <a:rPr lang="ru-RU" sz="2000" b="1" dirty="0" smtClean="0">
                <a:latin typeface="+mj-lt"/>
              </a:rPr>
              <a:t>Профессиональное образование:</a:t>
            </a:r>
          </a:p>
          <a:p>
            <a:r>
              <a:rPr lang="ru-RU" sz="2000" b="1" dirty="0" smtClean="0">
                <a:latin typeface="+mj-lt"/>
              </a:rPr>
              <a:t>Мордовский государственный педагогический институт </a:t>
            </a:r>
          </a:p>
          <a:p>
            <a:r>
              <a:rPr lang="ru-RU" sz="2000" b="1" dirty="0" smtClean="0">
                <a:latin typeface="+mj-lt"/>
              </a:rPr>
              <a:t>им. М.Е. </a:t>
            </a:r>
            <a:r>
              <a:rPr lang="ru-RU" sz="2000" b="1" dirty="0" err="1" smtClean="0">
                <a:latin typeface="+mj-lt"/>
              </a:rPr>
              <a:t>Евсевьева</a:t>
            </a:r>
            <a:r>
              <a:rPr lang="ru-RU" sz="2000" b="1" dirty="0" smtClean="0">
                <a:latin typeface="+mj-lt"/>
              </a:rPr>
              <a:t>, </a:t>
            </a:r>
            <a:r>
              <a:rPr lang="en-US" sz="2000" b="1" dirty="0" smtClean="0">
                <a:latin typeface="+mj-lt"/>
              </a:rPr>
              <a:t>1988</a:t>
            </a:r>
            <a:r>
              <a:rPr lang="ru-RU" sz="2000" b="1" dirty="0" smtClean="0">
                <a:latin typeface="+mj-lt"/>
              </a:rPr>
              <a:t>год, </a:t>
            </a:r>
          </a:p>
          <a:p>
            <a:r>
              <a:rPr lang="ru-RU" sz="2000" b="1" dirty="0" smtClean="0">
                <a:latin typeface="+mj-lt"/>
              </a:rPr>
              <a:t>педагогика и методика начального обучения.</a:t>
            </a:r>
          </a:p>
          <a:p>
            <a:r>
              <a:rPr lang="ru-RU" sz="2000" b="1" dirty="0" smtClean="0">
                <a:latin typeface="+mj-lt"/>
              </a:rPr>
              <a:t>Переподготовка : 2015г.,ГБУ ДПО «МРИО»,</a:t>
            </a:r>
          </a:p>
          <a:p>
            <a:r>
              <a:rPr lang="ru-RU" sz="2000" b="1" dirty="0" smtClean="0">
                <a:latin typeface="+mj-lt"/>
              </a:rPr>
              <a:t>дошкольное образование- воспитатель.</a:t>
            </a:r>
            <a:endParaRPr lang="en-US" sz="2000" b="1" dirty="0" smtClean="0">
              <a:latin typeface="+mj-lt"/>
            </a:endParaRPr>
          </a:p>
          <a:p>
            <a:r>
              <a:rPr lang="ru-RU" sz="2000" b="1" dirty="0" smtClean="0">
                <a:latin typeface="+mj-lt"/>
              </a:rPr>
              <a:t>Стаж педагогической работы: 37 лет.</a:t>
            </a:r>
          </a:p>
          <a:p>
            <a:r>
              <a:rPr lang="ru-RU" sz="2000" b="1" dirty="0" smtClean="0">
                <a:latin typeface="+mj-lt"/>
              </a:rPr>
              <a:t>В данной должности:  10</a:t>
            </a:r>
            <a:r>
              <a:rPr lang="en-US" sz="2000" b="1" dirty="0" smtClean="0">
                <a:latin typeface="+mj-lt"/>
              </a:rPr>
              <a:t> </a:t>
            </a:r>
            <a:r>
              <a:rPr lang="ru-RU" sz="2000" b="1" dirty="0" smtClean="0">
                <a:latin typeface="+mj-lt"/>
              </a:rPr>
              <a:t>лет.</a:t>
            </a:r>
          </a:p>
          <a:p>
            <a:r>
              <a:rPr lang="ru-RU" sz="2000" b="1" dirty="0" smtClean="0">
                <a:latin typeface="+mj-lt"/>
              </a:rPr>
              <a:t>Наличие квалификационной категории: высшая, </a:t>
            </a:r>
          </a:p>
          <a:p>
            <a:r>
              <a:rPr lang="ru-RU" sz="2000" b="1" dirty="0" smtClean="0">
                <a:latin typeface="+mj-lt"/>
              </a:rPr>
              <a:t>Приказ № 1231 от 22.12.2015 г.</a:t>
            </a:r>
            <a:endParaRPr lang="ru-RU" sz="2000" b="1" dirty="0">
              <a:latin typeface="+mj-lt"/>
            </a:endParaRPr>
          </a:p>
        </p:txBody>
      </p:sp>
      <p:pic>
        <p:nvPicPr>
          <p:cNvPr id="7" name="Picture 2" descr="C:\Users\работа\Desktop\надя\7a93b103e01f7ceda7d4eef5dc804a2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9059" y="3857628"/>
            <a:ext cx="1972073" cy="271464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="" xmlns:p14="http://schemas.microsoft.com/office/powerpoint/2010/main" val="413682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работа\Documents\Scanned Documents\н 9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604"/>
            <a:ext cx="4170626" cy="5726539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3074" name="Picture 2" descr="C:\Users\работа\Documents\Scanned Documents\н 10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428604"/>
            <a:ext cx="4155288" cy="570547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работа\Documents\Scanned Documents\н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357166"/>
            <a:ext cx="4592248" cy="6305451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2019159"/>
            <a:ext cx="78581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3.Организация взаимодействия образовательной организации с научными, образовательными, социальными институтами</a:t>
            </a:r>
            <a:endParaRPr lang="ru-RU" sz="36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923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работа\Documents\Scanned Documents\н 7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2"/>
            <a:ext cx="3999203" cy="5491163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8195" name="Picture 3" descr="C:\Users\работа\Documents\Scanned Documents\н 8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428604"/>
            <a:ext cx="4058196" cy="5572164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работа\Desktop\аттестация\20-21\карташова\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28604"/>
            <a:ext cx="3849575" cy="528638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3" name="Picture 3" descr="C:\Users\работа\Desktop\аттестация\20-21\карташова\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500042"/>
            <a:ext cx="3850083" cy="528641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работа\Desktop\аттестация\20-21\карташова\3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85728"/>
            <a:ext cx="4018571" cy="551775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2051" name="Picture 3" descr="C:\Users\работа\Desktop\аттестация\20-21\карташова\4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7" y="285728"/>
            <a:ext cx="4058195" cy="557216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работа\Desktop\аттестация\20-21\карташова\5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00042"/>
            <a:ext cx="4110207" cy="564357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3075" name="Picture 3" descr="C:\Users\работа\Desktop\аттестация\20-21\карташова\6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500042"/>
            <a:ext cx="4110224" cy="564360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2214546" y="214290"/>
          <a:ext cx="4582217" cy="6357982"/>
        </p:xfrm>
        <a:graphic>
          <a:graphicData uri="http://schemas.openxmlformats.org/presentationml/2006/ole">
            <p:oleObj spid="_x0000_s9218" name="Acrobat Document" r:id="rId3" imgW="5772049" imgH="8001000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1500174"/>
            <a:ext cx="84296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4.Результаты личного участия в инновационной (экспериментальной)</a:t>
            </a:r>
            <a:endParaRPr lang="en-US" sz="4000" b="1" dirty="0" smtClean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sz="40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работа\Desktop\аттестация16-17г\ершова\Новая папка\е-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4121714" cy="5668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C:\Users\работа\Desktop\аттестация16-17г\ершова\Новая папка\е-3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57166"/>
            <a:ext cx="3919134" cy="5643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8662" y="285728"/>
            <a:ext cx="79296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Calibri" pitchFamily="34" charset="0"/>
              </a:rPr>
              <a:t>Педагогический опыт работы на тему «Приобщение к народной культуре, как средство формирования патриотических чувств и развития духовности у детей дошкольного возраста»</a:t>
            </a:r>
            <a:r>
              <a:rPr lang="ru-RU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Calibri" pitchFamily="34" charset="0"/>
              </a:rPr>
              <a:t>представлен на сайте </a:t>
            </a:r>
            <a:r>
              <a:rPr lang="en-BZ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Calibri" pitchFamily="34" charset="0"/>
              </a:rPr>
              <a:t>https://ds71sar.schoolrm.ru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Calibri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2786058"/>
            <a:ext cx="4327567" cy="3000396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4856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работа\Documents\Scanned Documents\1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4318337" cy="592935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5123" name="Picture 3" descr="C:\Users\работа\Documents\Scanned Documents\н 6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57166"/>
            <a:ext cx="4318336" cy="5929354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работа\Documents\Scanned Documents\приказ уо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00042"/>
            <a:ext cx="4265315" cy="5856816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6146" name="Picture 2" descr="C:\Users\работа\Documents\Scanned Documents\кадеты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500042"/>
            <a:ext cx="4266309" cy="5857916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работа\Documents\Scanned Documents\н3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212" y="285728"/>
            <a:ext cx="4422392" cy="607223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7171" name="Picture 3" descr="C:\Users\работа\Documents\Scanned Documents\н5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85728"/>
            <a:ext cx="4422393" cy="607223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работа\Documents\Scanned Documents\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142984"/>
            <a:ext cx="3433419" cy="471490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1027" name="Picture 3" descr="C:\Users\работа\Documents\Scanned Documents\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142984"/>
            <a:ext cx="3381830" cy="464347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1500174"/>
            <a:ext cx="77867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5.Обеспечение информационной открытости деятельности образовательной организации.</a:t>
            </a:r>
            <a:endParaRPr lang="ru-RU" sz="32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610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работа\Documents\Scanned Documents\н2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500042"/>
            <a:ext cx="4370347" cy="600076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0695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6.Наличие собственных публикаций</a:t>
            </a:r>
          </a:p>
        </p:txBody>
      </p:sp>
    </p:spTree>
    <p:extLst>
      <p:ext uri="{BB962C8B-B14F-4D97-AF65-F5344CB8AC3E}">
        <p14:creationId xmlns="" xmlns:p14="http://schemas.microsoft.com/office/powerpoint/2010/main" val="254933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работа\Desktop\аттестация\20-21\карташова\грамоты\публикация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1" y="822296"/>
            <a:ext cx="4143404" cy="5689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87" y="1928802"/>
            <a:ext cx="90364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7.Наличие авторских программ, методических пособий, методических рекомендаций.</a:t>
            </a:r>
          </a:p>
        </p:txBody>
      </p:sp>
    </p:spTree>
    <p:extLst>
      <p:ext uri="{BB962C8B-B14F-4D97-AF65-F5344CB8AC3E}">
        <p14:creationId xmlns="" xmlns:p14="http://schemas.microsoft.com/office/powerpoint/2010/main" val="6316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1" y="692696"/>
            <a:ext cx="75724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8.Выступление на заседаниях методических советов,</a:t>
            </a:r>
          </a:p>
          <a:p>
            <a:pPr algn="ctr"/>
            <a:r>
              <a:rPr lang="ru-RU" sz="32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научно-практических конференциях, педагогических чтениях, </a:t>
            </a:r>
            <a:r>
              <a:rPr lang="ru-RU" sz="3200" b="1" dirty="0" err="1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семинарах,секциях,форумах</a:t>
            </a:r>
            <a:r>
              <a:rPr lang="ru-RU" sz="32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,</a:t>
            </a:r>
            <a:endParaRPr lang="en-US" sz="3200" b="1" dirty="0" smtClean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радиопередачах (</a:t>
            </a:r>
            <a:r>
              <a:rPr lang="ru-RU" sz="3200" b="1" dirty="0" err="1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32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).</a:t>
            </a:r>
            <a:endParaRPr lang="ru-RU" sz="32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906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428736"/>
            <a:ext cx="87154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1.Методическое сопровождение материалов деятельности образовательной организации или отдельных педагогов на конференциях,</a:t>
            </a:r>
            <a:r>
              <a:rPr lang="en-US" sz="32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семинарах,</a:t>
            </a:r>
            <a:r>
              <a:rPr lang="en-US" sz="32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конкурсах </a:t>
            </a:r>
          </a:p>
          <a:p>
            <a:pPr algn="ctr"/>
            <a:r>
              <a:rPr lang="ru-RU" sz="32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200" b="1" dirty="0" err="1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32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 период)</a:t>
            </a:r>
            <a:endParaRPr lang="ru-RU" sz="32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 descr="C:\Users\работа\Documents\Scanned Documents\6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357166"/>
            <a:ext cx="3999203" cy="549116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Users\работа\Documents\Scanned Documents\5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714356"/>
            <a:ext cx="4063907" cy="5580716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83971" name="Picture 3" descr="C:\Users\работа\Documents\Scanned Documents\12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642918"/>
            <a:ext cx="4103278" cy="5634064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работа\Desktop\аттестация\20-21\карташова\грамоты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2643182"/>
            <a:ext cx="5429256" cy="394433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37891" name="Picture 3" descr="C:\Users\работа\Desktop\аттестация\20-21\карташова\грамоты\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5358659" cy="3893043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500174"/>
            <a:ext cx="85358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9.Проведение старшим воспитателем открытых занятий, мастер-классов, мероприятий.</a:t>
            </a:r>
          </a:p>
        </p:txBody>
      </p:sp>
    </p:spTree>
    <p:extLst>
      <p:ext uri="{BB962C8B-B14F-4D97-AF65-F5344CB8AC3E}">
        <p14:creationId xmlns="" xmlns:p14="http://schemas.microsoft.com/office/powerpoint/2010/main" val="154633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 descr="C:\Users\работа\Documents\Scanned Documents\7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500042"/>
            <a:ext cx="4282966" cy="58815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C:\Users\работа\Documents\Scanned Documents\1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4236705" y="1978345"/>
            <a:ext cx="3947175" cy="5419726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37891" name="Picture 3" descr="C:\Users\работа\Documents\Scanned Documents\10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920037" y="-777192"/>
            <a:ext cx="4166531" cy="5720916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031" t="2278" r="4226" b="4222"/>
          <a:stretch/>
        </p:blipFill>
        <p:spPr>
          <a:xfrm rot="16200000">
            <a:off x="4752387" y="2319919"/>
            <a:ext cx="3429024" cy="5075683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507" t="3009" b="3869"/>
          <a:stretch/>
        </p:blipFill>
        <p:spPr>
          <a:xfrm rot="16200000">
            <a:off x="851156" y="-422584"/>
            <a:ext cx="3429023" cy="4845647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0695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10.Экспертная деятельность.</a:t>
            </a:r>
            <a:endParaRPr lang="ru-RU" sz="36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657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работа\Desktop\аттестация\20-21\карташова\грамоты\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142984"/>
            <a:ext cx="3589943" cy="492922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3" name="Picture 3" descr="C:\Users\работа\Desktop\аттестация\20-21\карташова\грамоты\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013206" y="-84040"/>
            <a:ext cx="2832364" cy="414340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4" name="Picture 4" descr="C:\Users\работа\Desktop\аттестация\20-21\карташова\грамоты\3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930682" y="2927442"/>
            <a:ext cx="3071834" cy="421782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2090597"/>
            <a:ext cx="87154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11.Общественно-педагогическая активность: участие в работе педагогических сообществ, комиссиях, жюри конкурсов.</a:t>
            </a:r>
            <a:endParaRPr lang="ru-RU" sz="36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028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работа\Documents\Scanned Documents\13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604"/>
            <a:ext cx="4318336" cy="592935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82946" name="Picture 2" descr="C:\Users\работа\Documents\Scanned Documents\14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428604"/>
            <a:ext cx="4318336" cy="592935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работа\Desktop\аттестация\20-21\карташова\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428" y="714356"/>
            <a:ext cx="4162252" cy="571504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12290" name="Picture 2" descr="C:\Users\работа\Desktop\аттестация\20-21\карташова\2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5314" y="714356"/>
            <a:ext cx="4194871" cy="5759828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работа\Desktop\аттестация\20-21\карташова\3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275" y="714356"/>
            <a:ext cx="4221849" cy="579687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84994" name="Picture 2" descr="C:\Users\работа\Documents\Scanned Documents\8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785794"/>
            <a:ext cx="4162252" cy="571504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8662" y="1260730"/>
            <a:ext cx="7643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12.Личное участие в профессиональных конкурсах.</a:t>
            </a:r>
          </a:p>
        </p:txBody>
      </p:sp>
    </p:spTree>
    <p:extLst>
      <p:ext uri="{BB962C8B-B14F-4D97-AF65-F5344CB8AC3E}">
        <p14:creationId xmlns="" xmlns:p14="http://schemas.microsoft.com/office/powerpoint/2010/main" val="285187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работа\Documents\Scanned Documents\13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785926"/>
            <a:ext cx="2928958" cy="402216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68610" name="Picture 2" descr="C:\Users\работа\Documents\Scanned Documents\444444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714488"/>
            <a:ext cx="2928958" cy="4021648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работа\Documents\Scanned Documents\диплом2.bmp"/>
          <p:cNvPicPr>
            <a:picLocks noChangeAspect="1" noChangeArrowheads="1"/>
          </p:cNvPicPr>
          <p:nvPr/>
        </p:nvPicPr>
        <p:blipFill>
          <a:blip r:embed="rId2"/>
          <a:srcRect b="5729"/>
          <a:stretch>
            <a:fillRect/>
          </a:stretch>
        </p:blipFill>
        <p:spPr bwMode="auto">
          <a:xfrm>
            <a:off x="4643438" y="1000108"/>
            <a:ext cx="4193912" cy="5429288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6018" name="Picture 2" descr="C:\Users\работа\Documents\Scanned Documents\9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000108"/>
            <a:ext cx="3929090" cy="5394893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работа\Desktop\аттестация\19-20\бакирова д.р\1 (2)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1071547"/>
            <a:ext cx="3967163" cy="544717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3" name="Picture 3" descr="C:\Users\работа\Documents\Scanned Documents\диплом1.bmp"/>
          <p:cNvPicPr>
            <a:picLocks noChangeAspect="1" noChangeArrowheads="1"/>
          </p:cNvPicPr>
          <p:nvPr/>
        </p:nvPicPr>
        <p:blipFill>
          <a:blip r:embed="rId3" cstate="print"/>
          <a:srcRect l="4252" b="3774"/>
          <a:stretch>
            <a:fillRect/>
          </a:stretch>
        </p:blipFill>
        <p:spPr bwMode="auto">
          <a:xfrm>
            <a:off x="785786" y="1071546"/>
            <a:ext cx="3933982" cy="5429288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12730"/>
            <a:ext cx="857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13.Награды и поощрения</a:t>
            </a:r>
            <a:endParaRPr lang="ru-RU" sz="2800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1028" name="Picture 4" descr="C:\Users\работа\Documents\Scanned Documents\бл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500174"/>
            <a:ext cx="3739765" cy="5134939"/>
          </a:xfrm>
          <a:prstGeom prst="rect">
            <a:avLst/>
          </a:prstGeom>
          <a:noFill/>
        </p:spPr>
      </p:pic>
      <p:pic>
        <p:nvPicPr>
          <p:cNvPr id="6" name="Picture 2" descr="C:\Users\работа\Desktop\аттестация\20-21\карташова\грамоты\грамота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571612"/>
            <a:ext cx="3641970" cy="50006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3471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работа\Documents\Scanned Documents\благ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9" y="1184844"/>
            <a:ext cx="3857652" cy="5296806"/>
          </a:xfrm>
          <a:prstGeom prst="rect">
            <a:avLst/>
          </a:prstGeom>
          <a:noFill/>
        </p:spPr>
      </p:pic>
      <p:pic>
        <p:nvPicPr>
          <p:cNvPr id="3" name="Picture 2" descr="C:\Users\работа\Desktop\аттестация\20-21\карташова\грамоты\башкиров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285860"/>
            <a:ext cx="3734925" cy="51289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:\Users\работа\Desktop\аттестация\20-21\карташова\грамоты\звание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1857364"/>
            <a:ext cx="4560676" cy="396241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5" name="Picture 3" descr="C:\Users\работа\Desktop\аттестация\20-21\карташова\грамоты\карташова россия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71480"/>
            <a:ext cx="4015785" cy="30764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работа\Desktop\аттестация\20-21\прасолова\конкурсы\2017_05_21\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714356"/>
            <a:ext cx="3739341" cy="528641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5" name="Рисунок 4" descr="гран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9583" y="642918"/>
            <a:ext cx="3896619" cy="535785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для аттестации гарькина\Рисунок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571480"/>
            <a:ext cx="3747812" cy="557216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0961" name="Object 1"/>
          <p:cNvGraphicFramePr>
            <a:graphicFrameLocks noChangeAspect="1"/>
          </p:cNvGraphicFramePr>
          <p:nvPr/>
        </p:nvGraphicFramePr>
        <p:xfrm>
          <a:off x="4786314" y="571480"/>
          <a:ext cx="3859529" cy="5461800"/>
        </p:xfrm>
        <a:graphic>
          <a:graphicData uri="http://schemas.openxmlformats.org/presentationml/2006/ole">
            <p:oleObj spid="_x0000_s40961" name="Acrobat Document" r:id="rId4" imgW="5667122" imgH="8019915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для аттестации гарькина\Рисунок (5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72" b="3035"/>
          <a:stretch/>
        </p:blipFill>
        <p:spPr bwMode="auto">
          <a:xfrm>
            <a:off x="214282" y="500042"/>
            <a:ext cx="3967402" cy="557216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работа\Desktop\аттестация\19-20\гарькина\гарькина 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5130" y="1714488"/>
            <a:ext cx="4708870" cy="3429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6072198" y="2500306"/>
          <a:ext cx="2871787" cy="4064000"/>
        </p:xfrm>
        <a:graphic>
          <a:graphicData uri="http://schemas.openxmlformats.org/presentationml/2006/ole">
            <p:oleObj spid="_x0000_s38914" name="Acrobat Document" r:id="rId3" imgW="5667122" imgH="8019915" progId="AcroExch.Document.DC">
              <p:embed/>
            </p:oleObj>
          </a:graphicData>
        </a:graphic>
      </p:graphicFrame>
      <p:graphicFrame>
        <p:nvGraphicFramePr>
          <p:cNvPr id="38915" name="Object 3"/>
          <p:cNvGraphicFramePr>
            <a:graphicFrameLocks noChangeAspect="1"/>
          </p:cNvGraphicFramePr>
          <p:nvPr/>
        </p:nvGraphicFramePr>
        <p:xfrm>
          <a:off x="3135313" y="1397000"/>
          <a:ext cx="2871787" cy="4064000"/>
        </p:xfrm>
        <a:graphic>
          <a:graphicData uri="http://schemas.openxmlformats.org/presentationml/2006/ole">
            <p:oleObj spid="_x0000_s38915" name="Acrobat Document" r:id="rId4" imgW="5667122" imgH="8019915" progId="AcroExch.Document.DC">
              <p:embed/>
            </p:oleObj>
          </a:graphicData>
        </a:graphic>
      </p:graphicFrame>
      <p:graphicFrame>
        <p:nvGraphicFramePr>
          <p:cNvPr id="38916" name="Object 4"/>
          <p:cNvGraphicFramePr>
            <a:graphicFrameLocks noChangeAspect="1"/>
          </p:cNvGraphicFramePr>
          <p:nvPr/>
        </p:nvGraphicFramePr>
        <p:xfrm>
          <a:off x="214282" y="428604"/>
          <a:ext cx="2871787" cy="4064000"/>
        </p:xfrm>
        <a:graphic>
          <a:graphicData uri="http://schemas.openxmlformats.org/presentationml/2006/ole">
            <p:oleObj spid="_x0000_s38916" name="Acrobat Document" r:id="rId5" imgW="5667122" imgH="8019915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8" y="1357298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2.Эффективность деятельности по аттестации педагогов на квалификационные категории</a:t>
            </a:r>
            <a:endParaRPr lang="ru-RU" sz="40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918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814</TotalTime>
  <Words>243</Words>
  <Application>Microsoft Office PowerPoint</Application>
  <PresentationFormat>Экран (4:3)</PresentationFormat>
  <Paragraphs>35</Paragraphs>
  <Slides>48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0" baseType="lpstr">
      <vt:lpstr>Поток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работа</cp:lastModifiedBy>
  <cp:revision>88</cp:revision>
  <dcterms:created xsi:type="dcterms:W3CDTF">2019-10-01T18:05:11Z</dcterms:created>
  <dcterms:modified xsi:type="dcterms:W3CDTF">2020-09-29T13:45:05Z</dcterms:modified>
</cp:coreProperties>
</file>