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A7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35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749A1C3-FDA7-4216-B633-7003D770306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291" y="333794"/>
            <a:ext cx="5040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В 2020 году наша страна будет  праздновать 75-летие </a:t>
            </a:r>
            <a:r>
              <a:rPr lang="ru-RU" sz="1400" b="1" dirty="0" smtClean="0">
                <a:solidFill>
                  <a:srgbClr val="7030A0"/>
                </a:solidFill>
              </a:rPr>
              <a:t>победы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>
                <a:solidFill>
                  <a:srgbClr val="7030A0"/>
                </a:solidFill>
              </a:rPr>
              <a:t>над фашисткой Германией. </a:t>
            </a:r>
          </a:p>
          <a:p>
            <a:pPr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   Ценою многих жизней нам досталась эта победа</a:t>
            </a:r>
            <a:endParaRPr lang="ru-RU" sz="1400" b="1" dirty="0"/>
          </a:p>
        </p:txBody>
      </p:sp>
      <p:pic>
        <p:nvPicPr>
          <p:cNvPr id="6" name="Picture 2" descr="C:\Users\никита\Desktop\9 мая\IMG-20200504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30" y="2181229"/>
            <a:ext cx="869318" cy="11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51" y="1614165"/>
            <a:ext cx="1571311" cy="198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52722"/>
            <a:ext cx="1328692" cy="208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9" y="2866884"/>
            <a:ext cx="1428451" cy="2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никита\Desktop\9 мая\IMG-20200504-WA0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38" y="3734470"/>
            <a:ext cx="1374825" cy="21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8468"/>
            <a:ext cx="1405101" cy="17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13" y="3814431"/>
            <a:ext cx="1380125" cy="18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84" y="1614165"/>
            <a:ext cx="1184391" cy="198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никита\Desktop\9 мая\IMG-20200504-WA00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9" y="4410652"/>
            <a:ext cx="1324029" cy="17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632" y="18622688"/>
            <a:ext cx="2899855" cy="3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41545"/>
            <a:ext cx="1265825" cy="19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никита\Desktop\9 мая\IMG-20200504-WA002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42" y="2191157"/>
            <a:ext cx="788713" cy="12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07" y="193272"/>
            <a:ext cx="1738635" cy="178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591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554</TotalTime>
  <Words>22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Главная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«День Победы»</dc:title>
  <dc:creator>Admin</dc:creator>
  <cp:lastModifiedBy>никита</cp:lastModifiedBy>
  <cp:revision>95</cp:revision>
  <dcterms:created xsi:type="dcterms:W3CDTF">2014-11-09T16:41:46Z</dcterms:created>
  <dcterms:modified xsi:type="dcterms:W3CDTF">2020-05-04T19:24:55Z</dcterms:modified>
</cp:coreProperties>
</file>