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59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161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D8CDD-17EA-4CB6-A65D-4E7FFDC2B431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A37A1-6E84-4181-814D-2ECAC2FF16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582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D8CDD-17EA-4CB6-A65D-4E7FFDC2B431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A37A1-6E84-4181-814D-2ECAC2FF16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05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D8CDD-17EA-4CB6-A65D-4E7FFDC2B431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A37A1-6E84-4181-814D-2ECAC2FF16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724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D8CDD-17EA-4CB6-A65D-4E7FFDC2B431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A37A1-6E84-4181-814D-2ECAC2FF16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712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D8CDD-17EA-4CB6-A65D-4E7FFDC2B431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A37A1-6E84-4181-814D-2ECAC2FF16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402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D8CDD-17EA-4CB6-A65D-4E7FFDC2B431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A37A1-6E84-4181-814D-2ECAC2FF16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854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D8CDD-17EA-4CB6-A65D-4E7FFDC2B431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A37A1-6E84-4181-814D-2ECAC2FF16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53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D8CDD-17EA-4CB6-A65D-4E7FFDC2B431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A37A1-6E84-4181-814D-2ECAC2FF16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885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D8CDD-17EA-4CB6-A65D-4E7FFDC2B431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A37A1-6E84-4181-814D-2ECAC2FF16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780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D8CDD-17EA-4CB6-A65D-4E7FFDC2B431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A37A1-6E84-4181-814D-2ECAC2FF16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856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D8CDD-17EA-4CB6-A65D-4E7FFDC2B431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A37A1-6E84-4181-814D-2ECAC2FF16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932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D8CDD-17EA-4CB6-A65D-4E7FFDC2B431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A37A1-6E84-4181-814D-2ECAC2FF16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596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6" y="44624"/>
            <a:ext cx="9144000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8229600" cy="2520280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группа раннего возраста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№ 12 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Формирование элементарных математических представлений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08520" y="3212976"/>
            <a:ext cx="9389473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«Разноцветный мир»</a:t>
            </a:r>
          </a:p>
          <a:p>
            <a:pPr algn="ctr"/>
            <a:r>
              <a:rPr lang="ru-RU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Понимание пространственных отношений предметов  </a:t>
            </a:r>
          </a:p>
          <a:p>
            <a:pPr algn="ctr"/>
            <a:r>
              <a:rPr lang="ru-RU" sz="3200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       Подготовила: воспитатель- Панкратова Н.А. </a:t>
            </a:r>
            <a:endParaRPr lang="ru-RU" sz="3200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7069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9174"/>
          </a:xfrm>
        </p:spPr>
      </p:pic>
    </p:spTree>
    <p:extLst>
      <p:ext uri="{BB962C8B-B14F-4D97-AF65-F5344CB8AC3E}">
        <p14:creationId xmlns:p14="http://schemas.microsoft.com/office/powerpoint/2010/main" val="4226854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222575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99392"/>
            <a:ext cx="9252520" cy="69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507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71992" cy="6858000"/>
          </a:xfrm>
        </p:spPr>
      </p:pic>
    </p:spTree>
    <p:extLst>
      <p:ext uri="{BB962C8B-B14F-4D97-AF65-F5344CB8AC3E}">
        <p14:creationId xmlns:p14="http://schemas.microsoft.com/office/powerpoint/2010/main" val="2255453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2" y="44624"/>
            <a:ext cx="9054857" cy="6813376"/>
          </a:xfrm>
        </p:spPr>
      </p:pic>
      <p:sp>
        <p:nvSpPr>
          <p:cNvPr id="5" name="TextBox 4"/>
          <p:cNvSpPr txBox="1"/>
          <p:nvPr/>
        </p:nvSpPr>
        <p:spPr>
          <a:xfrm>
            <a:off x="7380312" y="6453336"/>
            <a:ext cx="16561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0231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2957"/>
          </a:xfrm>
        </p:spPr>
      </p:pic>
    </p:spTree>
    <p:extLst>
      <p:ext uri="{BB962C8B-B14F-4D97-AF65-F5344CB8AC3E}">
        <p14:creationId xmlns:p14="http://schemas.microsoft.com/office/powerpoint/2010/main" val="4141336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957392"/>
          </a:xfrm>
        </p:spPr>
      </p:pic>
    </p:spTree>
    <p:extLst>
      <p:ext uri="{BB962C8B-B14F-4D97-AF65-F5344CB8AC3E}">
        <p14:creationId xmlns:p14="http://schemas.microsoft.com/office/powerpoint/2010/main" val="1334115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6632"/>
            <a:ext cx="9144000" cy="6741368"/>
          </a:xfrm>
        </p:spPr>
      </p:pic>
    </p:spTree>
    <p:extLst>
      <p:ext uri="{BB962C8B-B14F-4D97-AF65-F5344CB8AC3E}">
        <p14:creationId xmlns:p14="http://schemas.microsoft.com/office/powerpoint/2010/main" val="4076792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20355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0955736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22</Words>
  <Application>Microsoft Office PowerPoint</Application>
  <PresentationFormat>Экран (4:3)</PresentationFormat>
  <Paragraphs>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Тема Office</vt:lpstr>
      <vt:lpstr> II группа раннего возраста № 12   Формирование элементарных математических представлений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stvospital</cp:lastModifiedBy>
  <cp:revision>6</cp:revision>
  <dcterms:created xsi:type="dcterms:W3CDTF">2020-04-30T17:51:19Z</dcterms:created>
  <dcterms:modified xsi:type="dcterms:W3CDTF">2020-05-13T07:38:05Z</dcterms:modified>
</cp:coreProperties>
</file>