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7" r:id="rId2"/>
    <p:sldId id="295" r:id="rId3"/>
    <p:sldId id="296" r:id="rId4"/>
    <p:sldId id="297" r:id="rId5"/>
    <p:sldId id="402" r:id="rId6"/>
    <p:sldId id="298" r:id="rId7"/>
    <p:sldId id="299" r:id="rId8"/>
    <p:sldId id="412" r:id="rId9"/>
    <p:sldId id="301" r:id="rId10"/>
    <p:sldId id="414" r:id="rId11"/>
    <p:sldId id="409" r:id="rId12"/>
    <p:sldId id="413" r:id="rId13"/>
    <p:sldId id="302" r:id="rId14"/>
    <p:sldId id="410" r:id="rId15"/>
    <p:sldId id="407" r:id="rId16"/>
    <p:sldId id="401" r:id="rId17"/>
    <p:sldId id="416" r:id="rId18"/>
    <p:sldId id="406" r:id="rId19"/>
    <p:sldId id="306" r:id="rId20"/>
    <p:sldId id="307" r:id="rId21"/>
    <p:sldId id="308" r:id="rId22"/>
    <p:sldId id="415" r:id="rId23"/>
    <p:sldId id="403" r:id="rId24"/>
    <p:sldId id="405" r:id="rId25"/>
    <p:sldId id="309" r:id="rId26"/>
    <p:sldId id="411" r:id="rId27"/>
    <p:sldId id="404" r:id="rId28"/>
  </p:sldIdLst>
  <p:sldSz cx="12192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1915B-F385-4544-B4DA-DB500C6EBCD2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E6F74-7E0A-477A-8BE0-528C4D3989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7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6F74-7E0A-477A-8BE0-528C4D39894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38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6F74-7E0A-477A-8BE0-528C4D39894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74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50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43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0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17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9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2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8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26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804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20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7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06E72-CAA1-4667-89C6-AC6C5EC1D635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36135-A0AD-42FC-83B4-62619851B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5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3766" y="542409"/>
            <a:ext cx="8016213" cy="6667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733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Барскова Валентина Васильевна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3819" y="1691680"/>
            <a:ext cx="7392821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</a:p>
          <a:p>
            <a:pPr algn="ctr"/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СТРУКТУРНОГО ПОДРАЗДЕЛЕНИЯ</a:t>
            </a:r>
          </a:p>
          <a:p>
            <a:pPr algn="ctr"/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«ДЕТСКИЙ САД №10 КОМБИНИРОВАННОГО ВИДА» </a:t>
            </a:r>
          </a:p>
          <a:p>
            <a:pPr algn="ctr"/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 </a:t>
            </a:r>
          </a:p>
          <a:p>
            <a:pPr algn="ctr"/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350" y="4091947"/>
            <a:ext cx="11760629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10.04.1984 г.</a:t>
            </a:r>
          </a:p>
          <a:p>
            <a:pPr defTabSz="599002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457189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ГОУ ВПО «МГУ </a:t>
            </a:r>
            <a:r>
              <a:rPr lang="ru-RU" altLang="ru-RU" sz="2400" b="1" kern="0" dirty="0">
                <a:latin typeface="Times New Roman" pitchFamily="18" charset="0"/>
                <a:cs typeface="Lucida Sans Unicode"/>
              </a:rPr>
              <a:t>им. Н.П. Огарёва»</a:t>
            </a:r>
            <a:r>
              <a:rPr lang="ru-RU" altLang="ru-RU" sz="2400" b="1" kern="0" dirty="0">
                <a:latin typeface="Times New Roman" pitchFamily="18" charset="0"/>
                <a:cs typeface="Times New Roman" pitchFamily="18" charset="0"/>
              </a:rPr>
              <a:t>, квалификация филолог преподаватель, 2006 г.</a:t>
            </a:r>
          </a:p>
          <a:p>
            <a:pPr defTabSz="599002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457189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r>
              <a:rPr lang="ru-RU" sz="2400" b="1" dirty="0">
                <a:solidFill>
                  <a:srgbClr val="DCAB3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ГБУ ДПО «МРИО» 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«Педагогика и методика дошкольного образования»</a:t>
            </a:r>
            <a:r>
              <a:rPr lang="ru-RU" sz="2400" b="1" kern="0" dirty="0">
                <a:latin typeface="Times New Roman" pitchFamily="18" charset="0"/>
                <a:cs typeface="Times New Roman" pitchFamily="18" charset="0"/>
              </a:rPr>
              <a:t>, 2016 </a:t>
            </a:r>
            <a:r>
              <a:rPr lang="ru-RU" altLang="ru-RU" sz="2400" b="1" kern="0" dirty="0">
                <a:latin typeface="Times New Roman" pitchFamily="18" charset="0"/>
                <a:cs typeface="Times New Roman" pitchFamily="18" charset="0"/>
              </a:rPr>
              <a:t>г.</a:t>
            </a:r>
            <a:endParaRPr lang="ru-RU" altLang="ru-RU" sz="2400" b="1" kern="0" dirty="0">
              <a:latin typeface="Times New Roman" pitchFamily="18" charset="0"/>
              <a:cs typeface="Lucida Sans Unicode"/>
            </a:endParaRPr>
          </a:p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13 лет.</a:t>
            </a:r>
            <a:endParaRPr lang="ru-RU" sz="2133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работы в данной организации: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13 лет.</a:t>
            </a:r>
            <a:endParaRPr lang="ru-RU" sz="2133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высшая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.05.2018г. Приказ МО РМ № 516 об аттестации педагогических работников образовательных организаций, от 23.05.2018</a:t>
            </a:r>
            <a:endParaRPr lang="ru-RU" sz="2133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Барскова Валентина Васильевна">
            <a:extLst>
              <a:ext uri="{FF2B5EF4-FFF2-40B4-BE49-F238E27FC236}">
                <a16:creationId xmlns:a16="http://schemas.microsoft.com/office/drawing/2014/main" id="{9160C053-10DC-C402-8699-479A9AD5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4" y="287768"/>
            <a:ext cx="2600325" cy="38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72FD84-882D-DAF7-EC8A-C1FEAFC92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685800"/>
            <a:ext cx="1069848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998085-BA80-0A93-1FC9-E2E0C8AF9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2415" cy="8826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098717-9E1A-5410-0BA8-F5E998364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/>
          <a:stretch/>
        </p:blipFill>
        <p:spPr>
          <a:xfrm>
            <a:off x="6235700" y="0"/>
            <a:ext cx="585144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95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DE63D0-2B8D-680C-BDF9-2227F6A5C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9800"/>
            <a:ext cx="5960316" cy="8204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6CE025-06E2-B00F-8B1B-867E41A0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84" y="939799"/>
            <a:ext cx="5960316" cy="820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E7B837-E782-4148-1E75-721E12BBC105}"/>
              </a:ext>
            </a:extLst>
          </p:cNvPr>
          <p:cNvSpPr txBox="1"/>
          <p:nvPr/>
        </p:nvSpPr>
        <p:spPr>
          <a:xfrm>
            <a:off x="0" y="18483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Проведение, мастер-классов, открытых занятий, мероприятий (очно)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7356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DFF6B-EC82-50FF-35D3-ABFDADA87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6"/>
          <a:stretch/>
        </p:blipFill>
        <p:spPr>
          <a:xfrm>
            <a:off x="342900" y="606455"/>
            <a:ext cx="3692520" cy="52201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562BB9-C01A-E1FD-07D4-EB8F19D8D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58" y="2895600"/>
            <a:ext cx="905694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61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DABF32-A52C-C0E4-16F0-A8B5D1A15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03200" y="101600"/>
            <a:ext cx="4291629" cy="6235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C1404B-C363-5780-6DEF-F4C9756F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41" y="3111500"/>
            <a:ext cx="8303559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03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DE2336-89A8-5D96-6E4F-04EE40B4DC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472" y="166280"/>
            <a:ext cx="6320414" cy="86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8E4565-08C8-3518-56D3-DB0DCA528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/>
          <a:stretch/>
        </p:blipFill>
        <p:spPr>
          <a:xfrm>
            <a:off x="6297639" y="-25400"/>
            <a:ext cx="5894361" cy="8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1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63948" y="497390"/>
            <a:ext cx="6128054" cy="86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97390"/>
            <a:ext cx="6128054" cy="865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94FD5-1D97-3B15-15F4-F2C09BA41D56}"/>
              </a:ext>
            </a:extLst>
          </p:cNvPr>
          <p:cNvSpPr txBox="1"/>
          <p:nvPr/>
        </p:nvSpPr>
        <p:spPr>
          <a:xfrm>
            <a:off x="342900" y="122535"/>
            <a:ext cx="11849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Общественно-педагогическая  активность педагога: участие в комиссиях, педагогических сообществах, в жюри конкурсов.</a:t>
            </a:r>
            <a:endParaRPr lang="ru-RU" sz="2000" b="1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1C91351-71CA-5715-41C5-2CA8649E6CF4}"/>
              </a:ext>
            </a:extLst>
          </p:cNvPr>
          <p:cNvCxnSpPr/>
          <p:nvPr/>
        </p:nvCxnSpPr>
        <p:spPr>
          <a:xfrm>
            <a:off x="774700" y="7620000"/>
            <a:ext cx="25781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835C0BF-73D1-77C0-2865-F03F2802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6051"/>
            <a:ext cx="6591300" cy="90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26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7AB0F6-06C5-F719-FB95-AA04D42A0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34" y="36022"/>
            <a:ext cx="6007331" cy="90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7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CD5345-F1E8-95D4-EDCB-BA39C8029FBF}"/>
              </a:ext>
            </a:extLst>
          </p:cNvPr>
          <p:cNvSpPr txBox="1"/>
          <p:nvPr/>
        </p:nvSpPr>
        <p:spPr>
          <a:xfrm>
            <a:off x="279400" y="0"/>
            <a:ext cx="11912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12. Результаты участия в инновационной (экспериментальной) деятельности</a:t>
            </a:r>
            <a:endParaRPr lang="ru-RU" sz="2800" b="1" dirty="0"/>
          </a:p>
        </p:txBody>
      </p:sp>
      <p:pic>
        <p:nvPicPr>
          <p:cNvPr id="4" name="Picture 2" descr="C:\Users\Детский сад №10\Pictures\Сканы\Скан_20221011 (18).jpg">
            <a:extLst>
              <a:ext uri="{FF2B5EF4-FFF2-40B4-BE49-F238E27FC236}">
                <a16:creationId xmlns:a16="http://schemas.microsoft.com/office/drawing/2014/main" id="{6C5D599F-4CBC-6207-B7E6-8A9A3C7FA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/>
          <a:srcRect b="4746"/>
          <a:stretch/>
        </p:blipFill>
        <p:spPr bwMode="auto">
          <a:xfrm>
            <a:off x="-14532" y="954107"/>
            <a:ext cx="6250232" cy="8189893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7197D1-BA7E-C054-9302-D359857BF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162853"/>
            <a:ext cx="5646615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0A8C62-2EB3-CA6B-2865-8A53909637F1}"/>
              </a:ext>
            </a:extLst>
          </p:cNvPr>
          <p:cNvSpPr txBox="1"/>
          <p:nvPr/>
        </p:nvSpPr>
        <p:spPr>
          <a:xfrm>
            <a:off x="558800" y="183634"/>
            <a:ext cx="1145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Формы организации физкультурных занятий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61F382-1A1C-3450-1601-31A58CFE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09" y="706854"/>
            <a:ext cx="6125091" cy="84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9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29AAE0-3EA2-EDCA-E072-0E5C8253C431}"/>
              </a:ext>
            </a:extLst>
          </p:cNvPr>
          <p:cNvSpPr txBox="1"/>
          <p:nvPr/>
        </p:nvSpPr>
        <p:spPr>
          <a:xfrm>
            <a:off x="228600" y="234434"/>
            <a:ext cx="1196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13. Степень осуществления просветительской функции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E231BE-681D-780F-B52C-83BF00BAA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81" y="757654"/>
            <a:ext cx="6153638" cy="84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08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9C95AA-E086-7172-7BE9-F663C11593DE}"/>
              </a:ext>
            </a:extLst>
          </p:cNvPr>
          <p:cNvSpPr txBox="1"/>
          <p:nvPr/>
        </p:nvSpPr>
        <p:spPr>
          <a:xfrm>
            <a:off x="1606550" y="132834"/>
            <a:ext cx="8978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14. Участие педагога в профессиональных конкурсах</a:t>
            </a:r>
            <a:endParaRPr lang="ru-RU" sz="2800" b="1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B20FB79-6AF7-8F7C-9248-41D8D38A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812800"/>
            <a:ext cx="5753100" cy="814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278268-4C49-A170-7BDB-73851FF0C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25" y="812800"/>
            <a:ext cx="5753100" cy="81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1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4FEE8D-B0C6-98FC-873C-3DABF152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79750"/>
            <a:ext cx="6527800" cy="898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97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D1618B4-2064-72D9-09DC-94A47C62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2" y="355600"/>
            <a:ext cx="12009996" cy="84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242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99EAFC3-788A-F994-A4FC-FE849D03B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" y="335812"/>
            <a:ext cx="12066361" cy="84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64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E7E4CA-EDF1-3DE1-1F12-860F7ACAD54B}"/>
              </a:ext>
            </a:extLst>
          </p:cNvPr>
          <p:cNvSpPr txBox="1"/>
          <p:nvPr/>
        </p:nvSpPr>
        <p:spPr>
          <a:xfrm>
            <a:off x="4051300" y="1582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15. Награды и поощрения </a:t>
            </a: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5308D0-7852-E248-F37D-248743B9E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93" y="741106"/>
            <a:ext cx="5833309" cy="82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56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40684-9649-21F0-53EB-751F71161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2361" r="5219" b="2222"/>
          <a:stretch/>
        </p:blipFill>
        <p:spPr>
          <a:xfrm>
            <a:off x="-15740" y="0"/>
            <a:ext cx="6111740" cy="8724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871FA8-3B52-E93A-601A-1C4C02771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97" y="114300"/>
            <a:ext cx="6338603" cy="87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15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1BDE742-6DD4-ECFD-767D-E1CC6682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" y="336550"/>
            <a:ext cx="11815115" cy="826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01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B2294E-8C81-3B8F-FB24-E392E5A6D2C7}"/>
              </a:ext>
            </a:extLst>
          </p:cNvPr>
          <p:cNvSpPr txBox="1"/>
          <p:nvPr/>
        </p:nvSpPr>
        <p:spPr>
          <a:xfrm>
            <a:off x="965200" y="107434"/>
            <a:ext cx="1122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Результаты анализа текущей документации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4C699E-5BE5-F1AD-1A30-620658F30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27" y="520700"/>
            <a:ext cx="6264791" cy="86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09CBD6-8465-67FD-86B3-69432825F4A1}"/>
              </a:ext>
            </a:extLst>
          </p:cNvPr>
          <p:cNvSpPr txBox="1"/>
          <p:nvPr/>
        </p:nvSpPr>
        <p:spPr>
          <a:xfrm>
            <a:off x="800100" y="108635"/>
            <a:ext cx="11518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Эффективность организации и проведения мероприятий оздоровительного характера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5704FA-647A-7021-4559-FCE0B01C4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935916"/>
            <a:ext cx="5963138" cy="82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B66CD-1B1A-5575-D25B-FCA05FE1EC11}"/>
              </a:ext>
            </a:extLst>
          </p:cNvPr>
          <p:cNvSpPr txBox="1"/>
          <p:nvPr/>
        </p:nvSpPr>
        <p:spPr>
          <a:xfrm>
            <a:off x="374650" y="89238"/>
            <a:ext cx="11645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конкурсах; выставках;</a:t>
            </a:r>
            <a:r>
              <a:rPr lang="ru-RU" sz="2800" b="1" kern="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r>
              <a:rPr lang="ru-RU" sz="2800" b="1" kern="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r>
              <a:rPr lang="ru-RU" sz="2800" b="1" kern="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акциях;</a:t>
            </a:r>
            <a:r>
              <a:rPr lang="ru-RU" sz="2800" b="1" kern="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другое</a:t>
            </a:r>
            <a:r>
              <a:rPr lang="ru-RU" sz="36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EAD5A8-EF58-B9E3-78F1-8382857FC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53" y="1166456"/>
            <a:ext cx="5562893" cy="78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D2E09F4-0D20-2C2E-126A-87A6D372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1"/>
            <a:ext cx="6126956" cy="84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A864D88-F53D-A32E-D8F4-EC68E9638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81" y="444501"/>
            <a:ext cx="6126955" cy="843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851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B08825-7983-DC02-3D99-DB34FBC3354C}"/>
              </a:ext>
            </a:extLst>
          </p:cNvPr>
          <p:cNvSpPr txBox="1"/>
          <p:nvPr/>
        </p:nvSpPr>
        <p:spPr>
          <a:xfrm>
            <a:off x="3644900" y="13283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публикаций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DECA1A-DA60-4C5C-FADE-0084155C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56054"/>
            <a:ext cx="5964544" cy="84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02728D-68FB-0314-D788-0A4C247E0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1372945"/>
            <a:ext cx="5645639" cy="7771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A9D5B2-4EAF-442A-34A3-F232BFB75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02659"/>
            <a:ext cx="5842000" cy="8041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E0974-8D68-6BB1-2141-DE7FE8E4F5D5}"/>
              </a:ext>
            </a:extLst>
          </p:cNvPr>
          <p:cNvSpPr txBox="1"/>
          <p:nvPr/>
        </p:nvSpPr>
        <p:spPr>
          <a:xfrm>
            <a:off x="495300" y="147935"/>
            <a:ext cx="11696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6658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9075C0-FC58-E655-CEB7-1DDBCE791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1"/>
          <a:stretch/>
        </p:blipFill>
        <p:spPr>
          <a:xfrm>
            <a:off x="139701" y="1416812"/>
            <a:ext cx="3650120" cy="51871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CEF0CE-7FFE-BBD3-B1B5-E3332C8E1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3017528"/>
            <a:ext cx="8890000" cy="61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18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489</TotalTime>
  <Words>247</Words>
  <Application>Microsoft Office PowerPoint</Application>
  <PresentationFormat>Произвольный</PresentationFormat>
  <Paragraphs>27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10SAD</dc:creator>
  <cp:lastModifiedBy>10SAD</cp:lastModifiedBy>
  <cp:revision>11</cp:revision>
  <dcterms:created xsi:type="dcterms:W3CDTF">2023-02-09T08:00:11Z</dcterms:created>
  <dcterms:modified xsi:type="dcterms:W3CDTF">2023-02-22T08:33:36Z</dcterms:modified>
</cp:coreProperties>
</file>