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9" r:id="rId6"/>
    <p:sldId id="270" r:id="rId7"/>
    <p:sldId id="267" r:id="rId8"/>
    <p:sldId id="264" r:id="rId9"/>
    <p:sldId id="263" r:id="rId10"/>
    <p:sldId id="259" r:id="rId11"/>
    <p:sldId id="261" r:id="rId12"/>
    <p:sldId id="262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86BF6F-CDA8-14E5-C793-B45C45A6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EA0B9E-F5F8-EBA2-A223-62998035D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DA0D15-0922-E4D2-1017-1C2143C3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C2D165-8B5D-07FA-8A3A-E138F8A8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4D2F36-B6C4-78F0-4BBF-A0B71D4A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43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1B03B-A063-CA2E-A824-3239E5F6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0FC206-2376-7F7B-4D6B-9AE0CDF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C813A4-3452-5086-453F-856B9FC3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F6BE45-0AD6-C08C-3101-E271D47D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F64A33-5CEE-3EA8-354E-934690D8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4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A716B9-4F1D-B025-EE2C-8668980D1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8473F8-7788-0287-357F-A17005728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C7E806-A301-0F25-6D09-F9A641B3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7516FA-76BF-A7CE-1DE8-C31AF184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10C527-779A-2129-0977-5A403223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1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98921-05D1-B119-2A41-9DA6D838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6669E-99F8-A3BB-9EF6-E5A0B587F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C9D715-E52B-E4D8-E53E-91432891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BE28DC-E018-DF44-213D-3C6CC1C6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6927C5-97D2-C7A1-6F2D-F60177E2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68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B0821-B2B2-44E5-6A99-71AC0A9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DB8893-1B94-96FD-9572-5498BFA2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8AFEAA-4009-8C05-96B5-79E15A2A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8BA1D-36E4-4B0F-36EA-B64BBD64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35B01B-6739-B454-BA89-02CEA2F5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14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483CB2-2428-73DF-8015-18A1DBB1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A513B-34D3-47CF-7E9A-F8F04EC2E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4DCC34-5F5E-6EEC-AEA2-FD551C4D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987C90-F60B-895A-50B9-3682FB26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B18B53-3481-ACF3-1DD0-8361E437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398B05-810B-2E71-E2AA-332682BD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6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A3D2D9-83BE-B21C-FC74-D5B25237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7ECBB0-F691-4C81-A18A-2FAC48247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6AF519-8F7B-F52D-2147-8312186A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BAF5C0-1979-0639-DE08-D14672C4E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E43E775-486C-F0EA-2356-FEF1CF14D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16D98D-ADE0-8825-1201-B361B6B2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D8FC41-E987-4417-267C-EC677472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988C94-344C-460F-9005-0CF8E2BB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93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E5C3C-BAA4-6231-6164-31997094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B6F2BEB-E37C-E503-078F-7ABB99A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CBB6D1-2181-7B77-D253-FF7AFE0F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AA151F4-BFEB-3684-19B6-243D0FA0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6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90F1CD8-3A54-F758-B844-FABC90D3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C44672-4533-FF73-81B4-AE3A02A3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A46DC7-CC74-B2CC-98CE-8A19F1D0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75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40BF2-5445-CFE0-906A-15BECE26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7C8D09-0CA4-8FE7-CAA6-DF940A5D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611DAA-BA63-50E5-49C5-E0C561E16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AF0642-B1FB-FB7E-7EE6-B3012BD7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C6F857-F5A6-3F37-11F3-E2E4530E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1C070B-9D2D-E99E-699B-ACAC81F2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09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E038A-DB9D-1F61-0329-F3EBE117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D7B608B-D94B-160C-13AF-E52BEBDEF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84DCDB-73EE-8738-43A4-9C080D499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89F373-D360-7D67-10DF-4905B4A4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9710C3-4D2B-448E-73FE-187F6DFB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0231B9-65BF-381B-0947-1172F314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37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0B8014-9959-A4A0-E8C8-E444469F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745284-5C7B-1E58-C1FC-C740E9E8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B6BC80-2ECD-D02C-06CE-EF233D673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9BA3-9D4A-4C61-A252-B63F9AEB4F91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5BD038-9AF0-933F-9763-4F5E61792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0A0E1F-4FA7-391F-F0F1-E273418E2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38DC-D7DC-410A-A90F-51404DC7F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0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309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375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474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358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053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852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39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787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234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08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442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45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1186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Anya</dc:creator>
  <cp:lastModifiedBy>ст.воспитатель</cp:lastModifiedBy>
  <cp:revision>1</cp:revision>
  <dcterms:created xsi:type="dcterms:W3CDTF">2023-07-11T22:19:03Z</dcterms:created>
  <dcterms:modified xsi:type="dcterms:W3CDTF">2023-08-07T07:16:39Z</dcterms:modified>
</cp:coreProperties>
</file>