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7" r:id="rId8"/>
    <p:sldId id="263" r:id="rId9"/>
    <p:sldId id="268" r:id="rId10"/>
    <p:sldId id="262" r:id="rId11"/>
    <p:sldId id="270" r:id="rId12"/>
    <p:sldId id="265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65" autoAdjust="0"/>
    <p:restoredTop sz="94660"/>
  </p:normalViewPr>
  <p:slideViewPr>
    <p:cSldViewPr>
      <p:cViewPr>
        <p:scale>
          <a:sx n="78" d="100"/>
          <a:sy n="78" d="100"/>
        </p:scale>
        <p:origin x="-90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B157-72F3-4EBD-8818-6B9815FFAAC6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33D4-AFB3-4D02-BE72-729F6A290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а\Desktop\картинки к презентации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71448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ПРОЕКТ </a:t>
            </a:r>
          </a:p>
          <a:p>
            <a:pPr algn="ctr"/>
            <a:r>
              <a:rPr lang="ru-RU" sz="2800" dirty="0" smtClean="0"/>
              <a:t>в старшей группе «Родничок»</a:t>
            </a:r>
          </a:p>
          <a:p>
            <a:pPr algn="ctr"/>
            <a:endParaRPr lang="ru-RU" sz="2800" dirty="0" smtClean="0"/>
          </a:p>
          <a:p>
            <a:r>
              <a:rPr lang="ru-RU" sz="3600" dirty="0" smtClean="0"/>
              <a:t>Тема: </a:t>
            </a:r>
            <a:r>
              <a:rPr lang="ru-RU" sz="3600" dirty="0" smtClean="0">
                <a:solidFill>
                  <a:srgbClr val="FF0000"/>
                </a:solidFill>
              </a:rPr>
              <a:t>ЗДОРОВЬЕ УКРЕПЛЯЕМ ЛЕТОМ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s61.edusev.ru/uploads/1000/819/information_portal/.thumbs/ae1e62bb20ba.jpg?1474308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00042"/>
            <a:ext cx="60007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Четверг – День мячика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Заучивание стихотворения «Мой веселый звонкий мяч»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П/и «Вышибалы»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П/и «Попади в цель»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П/и «Раз, два, три, мяч лови»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Консультация для родителей «Подвижные игры, полезные для вашей семьи»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apogi.ru/eimlza/%D0%A1%D0%B5%D0%BD%D1%82%D1%8F%D0%B1+%D1%80%D1%8C.+%E2%84%961+%28%D0%9A%D0%BE%D0%BC%D0%BF%D0%BB%D0%B5%D0%BA%D1%81+%D1%81+%D0%B3%D0%B8%D0%BC%D0%BD%D0%B0%D1%81%D1%82%D0%B8%D1%87%D0%B5%D1%81%D0%BA%D0%BE%D0%B9+%D0%BF%D0%B0%D0%BB%D0%BA%D0%BE%D0%B9%29a/6596_html_m72637d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831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1\Pictures\Camera\20170714_092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3" y="889985"/>
            <a:ext cx="3460248" cy="20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Pictures\Camera\20170710_110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7276"/>
            <a:ext cx="3425825" cy="21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Pictures\Camera\20170710_112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2" y="3428999"/>
            <a:ext cx="3460248" cy="2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42582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wer.me/files/u374211/_______________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1428736"/>
            <a:ext cx="47863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Пятница – День неболейки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Беседа: «Правила гигиены»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С/</a:t>
            </a:r>
            <a:r>
              <a:rPr lang="ru-RU" sz="2000" dirty="0" err="1" smtClean="0"/>
              <a:t>р</a:t>
            </a:r>
            <a:r>
              <a:rPr lang="ru-RU" sz="2000" dirty="0" smtClean="0"/>
              <a:t> игра «Больница»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Опыты с водой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Хождение босиком, солнечные ванны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Консультация для родителей «Если хочешь быть здоров, закаляйся!»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rhivurokov.ru/multiurok/9/2/1/92176d151813ce1e186d7bc8a8604b64ee60210d/zhurnal-dlia-roditieliei-soviety-loghopieda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36" y="7531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1\Pictures\Camera\20170706_093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53" y="853217"/>
            <a:ext cx="3213035" cy="20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2" y="776731"/>
            <a:ext cx="3194184" cy="217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0" y="4653136"/>
            <a:ext cx="3194184" cy="18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Pictures\2017-07-17\20170717_1042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51" y="4696110"/>
            <a:ext cx="3024336" cy="180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2017-07-17\20170717_1045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04" y="2956327"/>
            <a:ext cx="2709550" cy="16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vrashok.com.ua/images/Sep/25/7bfdf3ddae3e1cde3643978820755f6c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2000240"/>
            <a:ext cx="2105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ПРОЕКТА: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571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достигнута, задачи выполнены, дети получили от данного проекта не только знания, но и положительный эмоциональный настрой.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картинки к презентации\mini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79" y="22412"/>
            <a:ext cx="9174079" cy="6835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6572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познавательно-творческий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 неделя)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заключается в том, что дети летом проявляют больше самостоятельной активности в игровых и познавательных действиях. Задача педагога в том, чтобы стимулировать эту активность и создать для детей летний отдых незабываемым и приятным. Проект предоставляет широкие возможности для художественно-эстетического развития, укрепления физического, психического и социального здоровья воспитанников, развития у них познавательных, коммуникативных, творческих способностей.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kartinkah.ru/img/detskie-kartinki-dlya-fona-1809/detskie-kartinki-dlya-fona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9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оптимальных условий для сохранения психического и физического здоровья детей в летний период, а также решение общеобразовательных задач, направленных на всестороннее развитие личности.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дошкольников осознанное отношение к своему здоровью;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воспитание желания вести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зож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приобщать к этому родителей; способствовать развитию двигательной самостоятельности, инициативы и сообразительности; способствовать накоплению у детей представлений об окружающем мире.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укрепление физического здоровья, ребенок проявляет интерес к природным объектам, особенностям их жизни, любознательность. С удовольствием включается в поисково-исследовательскую деятельность познания природы вместе со взрослым. С интересом узнает правила безопасного поведения, информацию об опасных и безопасных ситуациях, приобщается к здоровому образу жизни.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www.kampe-investment.ru/photos/detskie-fony-dlya-stendov-skachat-2839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kampe-investment.ru/photos/detskie-fony-dlya-stendov-skachat-2839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www.kampe-investment.ru/photos/detskie-fony-dlya-stendov-skachat-2839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4" name="Picture 8" descr="http://fotovybor.biz.ua/gallery/--------new-38_lr2z03x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14"/>
            <a:ext cx="9144000" cy="68491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62151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РЕАЛИЗАЦИЯ:</a:t>
            </a: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Понедельник - День лекарственных растений</a:t>
            </a:r>
          </a:p>
          <a:p>
            <a:r>
              <a:rPr lang="ru-RU" sz="2000" dirty="0" smtClean="0"/>
              <a:t>1. Чтение М. Пришвин «Золотой луг»</a:t>
            </a:r>
          </a:p>
          <a:p>
            <a:r>
              <a:rPr lang="ru-RU" sz="2000" dirty="0" smtClean="0"/>
              <a:t>2. Беседа «Лекарственные растения»</a:t>
            </a:r>
          </a:p>
          <a:p>
            <a:r>
              <a:rPr lang="ru-RU" sz="2000" dirty="0" smtClean="0"/>
              <a:t>3. Лепка «Цветок мечты»</a:t>
            </a:r>
          </a:p>
          <a:p>
            <a:r>
              <a:rPr lang="ru-RU" sz="2000" dirty="0" smtClean="0"/>
              <a:t>4. Д/и «Отгадайте, что за растение?»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rhivurokov.ru/multiurok/9/2/1/92176d151813ce1e186d7bc8a8604b64ee60210d/zhurnal-dlia-roditieliei-soviety-loghopieda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C:\Users\вера\Desktop\фото проект лето 2017\20170619_091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8"/>
            <a:ext cx="2667018" cy="2000264"/>
          </a:xfrm>
          <a:prstGeom prst="rect">
            <a:avLst/>
          </a:prstGeom>
          <a:noFill/>
        </p:spPr>
      </p:pic>
      <p:pic>
        <p:nvPicPr>
          <p:cNvPr id="26628" name="Picture 4" descr="C:\Users\вера\Desktop\фото проект лето 2017\20170619_09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929066"/>
            <a:ext cx="2643206" cy="1982405"/>
          </a:xfrm>
          <a:prstGeom prst="rect">
            <a:avLst/>
          </a:prstGeom>
          <a:noFill/>
        </p:spPr>
      </p:pic>
      <p:pic>
        <p:nvPicPr>
          <p:cNvPr id="26629" name="Picture 5" descr="C:\Users\вера\Desktop\фото проект лето 2017\20170619_101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642918"/>
            <a:ext cx="2547924" cy="1910942"/>
          </a:xfrm>
          <a:prstGeom prst="rect">
            <a:avLst/>
          </a:prstGeom>
          <a:noFill/>
        </p:spPr>
      </p:pic>
      <p:pic>
        <p:nvPicPr>
          <p:cNvPr id="26630" name="Picture 6" descr="C:\Users\вера\Desktop\фото проект лето 2017\20170619_1026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214554"/>
            <a:ext cx="2381266" cy="1785950"/>
          </a:xfrm>
          <a:prstGeom prst="rect">
            <a:avLst/>
          </a:prstGeom>
          <a:noFill/>
        </p:spPr>
      </p:pic>
      <p:pic>
        <p:nvPicPr>
          <p:cNvPr id="26631" name="Picture 7" descr="C:\Users\вера\Desktop\фото проект лето 2017\20170623_093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57148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pps4trades.com/wp-content/uploads/2014/05/letters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10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71480"/>
            <a:ext cx="52149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Вторник – День здоровья</a:t>
            </a:r>
          </a:p>
          <a:p>
            <a:pPr marL="457200" indent="-457200"/>
            <a:r>
              <a:rPr lang="ru-RU" sz="2000" dirty="0" smtClean="0"/>
              <a:t>1.     Беседа «Кто с зарядкой дружит – никогда не тужит»</a:t>
            </a:r>
          </a:p>
          <a:p>
            <a:pPr marL="457200" indent="-457200">
              <a:buAutoNum type="arabicPeriod" startAt="2"/>
            </a:pPr>
            <a:r>
              <a:rPr lang="ru-RU" sz="2000" dirty="0" smtClean="0"/>
              <a:t>Аппликация «Витамины на грядках»</a:t>
            </a:r>
          </a:p>
          <a:p>
            <a:pPr marL="457200" indent="-457200">
              <a:buAutoNum type="arabicPeriod" startAt="2"/>
            </a:pPr>
            <a:r>
              <a:rPr lang="ru-RU" sz="2000" dirty="0" smtClean="0"/>
              <a:t>Д/И «Угадай на вкус»</a:t>
            </a:r>
          </a:p>
          <a:p>
            <a:pPr marL="457200" indent="-457200">
              <a:buAutoNum type="arabicPeriod" startAt="4"/>
            </a:pPr>
            <a:r>
              <a:rPr lang="ru-RU" sz="2000" dirty="0" smtClean="0"/>
              <a:t>П/И «Мы веселые ребята»</a:t>
            </a:r>
          </a:p>
          <a:p>
            <a:pPr marL="457200" indent="-457200">
              <a:buAutoNum type="arabicPeriod" startAt="4"/>
            </a:pPr>
            <a:r>
              <a:rPr lang="ru-RU" sz="2000" dirty="0" smtClean="0"/>
              <a:t>Консультация для родителей «Гигиена ребенка летом»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rhivurokov.ru/multiurok/9/2/1/92176d151813ce1e186d7bc8a8604b64ee60210d/zhurnal-dlia-roditieliei-soviety-loghopieda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5603" name="Picture 3" descr="C:\Users\вера\Desktop\фото проект лето 2017\20170620_093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728"/>
            <a:ext cx="3735739" cy="2428892"/>
          </a:xfrm>
          <a:prstGeom prst="rect">
            <a:avLst/>
          </a:prstGeom>
          <a:noFill/>
        </p:spPr>
      </p:pic>
      <p:pic>
        <p:nvPicPr>
          <p:cNvPr id="25604" name="Picture 4" descr="C:\Users\вера\Desktop\фото проект лето 2017\20170623_095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143248"/>
            <a:ext cx="3333773" cy="2500330"/>
          </a:xfrm>
          <a:prstGeom prst="rect">
            <a:avLst/>
          </a:prstGeom>
          <a:noFill/>
        </p:spPr>
      </p:pic>
      <p:pic>
        <p:nvPicPr>
          <p:cNvPr id="25605" name="Picture 5" descr="C:\Users\вера\Desktop\фото проект лето 2017\20170626_090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85728"/>
            <a:ext cx="3357586" cy="2518190"/>
          </a:xfrm>
          <a:prstGeom prst="rect">
            <a:avLst/>
          </a:prstGeom>
          <a:noFill/>
        </p:spPr>
      </p:pic>
      <p:pic>
        <p:nvPicPr>
          <p:cNvPr id="1026" name="Picture 2" descr="C:\Users\1\Pictures\Camera\20170717_0839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127974"/>
            <a:ext cx="3735739" cy="251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hotoshablon.ru/_nw/3/3013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00042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Среда – День спорта</a:t>
            </a:r>
          </a:p>
          <a:p>
            <a:r>
              <a:rPr lang="ru-RU" sz="2000" dirty="0" smtClean="0"/>
              <a:t>1. Беседа «Виды спорта»</a:t>
            </a:r>
          </a:p>
          <a:p>
            <a:r>
              <a:rPr lang="ru-RU" sz="2000" dirty="0" smtClean="0"/>
              <a:t>2. Д/и «Угадай вид спорта»</a:t>
            </a:r>
          </a:p>
          <a:p>
            <a:r>
              <a:rPr lang="ru-RU" sz="2000" dirty="0" smtClean="0"/>
              <a:t>3. Рисование спортивного инвентаря</a:t>
            </a:r>
          </a:p>
          <a:p>
            <a:r>
              <a:rPr lang="ru-RU" sz="2000" dirty="0" smtClean="0"/>
              <a:t>4. Спортивный досуг «Будь здоров»</a:t>
            </a:r>
          </a:p>
          <a:p>
            <a:r>
              <a:rPr lang="ru-RU" sz="2000" dirty="0" smtClean="0"/>
              <a:t>5. Консультация для родителей: «В здоровом теле – здоровый дух»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rhivurokov.ru/multiurok/9/2/1/92176d151813ce1e186d7bc8a8604b64ee60210d/zhurnal-dlia-roditieliei-soviety-loghopieda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Users\вера\Desktop\фото проект лето 2017\20170623_092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474334"/>
            <a:ext cx="3544092" cy="2325260"/>
          </a:xfrm>
          <a:prstGeom prst="rect">
            <a:avLst/>
          </a:prstGeom>
          <a:noFill/>
        </p:spPr>
      </p:pic>
      <p:pic>
        <p:nvPicPr>
          <p:cNvPr id="1026" name="Picture 2" descr="C:\Users\1\Pictures\Camera\20170710_105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471518"/>
            <a:ext cx="3544092" cy="23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Camera\20170706_105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2" y="474333"/>
            <a:ext cx="3405884" cy="22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Pictures\Camera\20170706_0714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2" y="3429001"/>
            <a:ext cx="34058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442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1</cp:lastModifiedBy>
  <cp:revision>23</cp:revision>
  <dcterms:created xsi:type="dcterms:W3CDTF">2017-06-26T15:16:04Z</dcterms:created>
  <dcterms:modified xsi:type="dcterms:W3CDTF">2017-07-17T10:10:44Z</dcterms:modified>
</cp:coreProperties>
</file>