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342" r:id="rId6"/>
    <p:sldId id="261" r:id="rId7"/>
    <p:sldId id="263" r:id="rId8"/>
    <p:sldId id="262" r:id="rId9"/>
    <p:sldId id="345" r:id="rId10"/>
    <p:sldId id="274" r:id="rId11"/>
    <p:sldId id="275" r:id="rId12"/>
    <p:sldId id="272" r:id="rId13"/>
    <p:sldId id="317" r:id="rId14"/>
    <p:sldId id="271" r:id="rId15"/>
    <p:sldId id="344" r:id="rId16"/>
    <p:sldId id="320" r:id="rId17"/>
    <p:sldId id="325" r:id="rId18"/>
    <p:sldId id="321" r:id="rId19"/>
    <p:sldId id="326" r:id="rId20"/>
    <p:sldId id="324" r:id="rId21"/>
    <p:sldId id="322" r:id="rId22"/>
    <p:sldId id="323" r:id="rId23"/>
    <p:sldId id="277" r:id="rId24"/>
    <p:sldId id="278" r:id="rId25"/>
    <p:sldId id="346" r:id="rId26"/>
    <p:sldId id="331" r:id="rId27"/>
    <p:sldId id="330" r:id="rId28"/>
    <p:sldId id="328" r:id="rId29"/>
    <p:sldId id="334" r:id="rId30"/>
    <p:sldId id="332" r:id="rId31"/>
    <p:sldId id="333" r:id="rId32"/>
    <p:sldId id="297" r:id="rId33"/>
    <p:sldId id="293" r:id="rId34"/>
    <p:sldId id="335" r:id="rId35"/>
    <p:sldId id="336" r:id="rId36"/>
    <p:sldId id="348" r:id="rId37"/>
    <p:sldId id="337" r:id="rId38"/>
    <p:sldId id="301" r:id="rId39"/>
    <p:sldId id="350" r:id="rId40"/>
    <p:sldId id="338" r:id="rId41"/>
    <p:sldId id="339" r:id="rId42"/>
    <p:sldId id="340" r:id="rId43"/>
    <p:sldId id="341" r:id="rId44"/>
    <p:sldId id="308" r:id="rId45"/>
    <p:sldId id="309" r:id="rId46"/>
    <p:sldId id="327" r:id="rId47"/>
    <p:sldId id="343" r:id="rId48"/>
    <p:sldId id="352" r:id="rId49"/>
    <p:sldId id="312" r:id="rId50"/>
    <p:sldId id="351" r:id="rId51"/>
    <p:sldId id="313" r:id="rId52"/>
    <p:sldId id="314" r:id="rId53"/>
    <p:sldId id="315" r:id="rId54"/>
    <p:sldId id="353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9C9"/>
    <a:srgbClr val="FBF4E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228B7-674F-4B8C-8DD6-2D16711A34B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E967-2D8A-4619-B7EE-FDB1395EC0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711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E967-2D8A-4619-B7EE-FDB1395EC058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29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39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986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54311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0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4619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11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00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2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424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8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904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784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08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73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86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C9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51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yK5erb89fQ" TargetMode="External"/><Relationship Id="rId2" Type="http://schemas.openxmlformats.org/officeDocument/2006/relationships/hyperlink" Target="https://upload2.schoolrm.ru/iblock/f24/f24922b8a75bc5617553759bdb1cf0c6/b97d295536d619dfad774b8bbee91e2c.docx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8150" y="571480"/>
            <a:ext cx="928694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Богаповой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Татьяны Геннадьевны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компенсирующей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направленности структурного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подразделения «Детский сад №7  комбинированного вида»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«Радуга» комбинированного вида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81555" y="3"/>
            <a:ext cx="2931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9924" y="692696"/>
            <a:ext cx="4307175" cy="6090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456" y="741755"/>
            <a:ext cx="4237780" cy="599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83879" y="385249"/>
            <a:ext cx="4552084" cy="6436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3" y="421600"/>
            <a:ext cx="4552084" cy="6436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81555" y="3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Pictures\2020-01-18\0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908720"/>
            <a:ext cx="4182870" cy="536514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979018" y="908720"/>
            <a:ext cx="3756249" cy="5365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2206" y="908720"/>
            <a:ext cx="3708092" cy="53651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81555" y="3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№7\Desktop\сканы сборник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4070" y="948406"/>
            <a:ext cx="4051618" cy="5573754"/>
          </a:xfrm>
          <a:prstGeom prst="rect">
            <a:avLst/>
          </a:prstGeom>
          <a:noFill/>
        </p:spPr>
      </p:pic>
      <p:pic>
        <p:nvPicPr>
          <p:cNvPr id="5" name="Picture 3" descr="C:\Users\Детский сад №7\Desktop\сканы сборник\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92608" y="941150"/>
            <a:ext cx="4222088" cy="555321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2448" y="951830"/>
            <a:ext cx="4460206" cy="55703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81555" y="3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7448" y="200058"/>
            <a:ext cx="3210769" cy="6499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597991"/>
            <a:ext cx="4275079" cy="6021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1555" y="3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5520" y="1166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67408" y="1844824"/>
            <a:ext cx="9865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уровень-1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Интернет- 3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2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0" y="953691"/>
            <a:ext cx="4167068" cy="5904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912" y="950585"/>
            <a:ext cx="4108774" cy="581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1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912" y="931179"/>
            <a:ext cx="4104063" cy="58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2" y="900299"/>
            <a:ext cx="410406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2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488" y="980728"/>
            <a:ext cx="7847403" cy="57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0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11524" y="1166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7" name="Picture 2" descr="https://upload2.schoolrm.ru/resize_cache/1322872/c3bed4c46e3bebf9034448fed65e7b8e/iblock/69b/69b89a845ffd7a4cdaf3348492408cb8/dd5f822a474cd400e7cb449df619642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68761"/>
            <a:ext cx="3960440" cy="53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008" y="1268760"/>
            <a:ext cx="3664024" cy="53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96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1904" y="548683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4. 0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19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высшее, МГПИ им. М. Е. </a:t>
            </a:r>
            <a:r>
              <a:rPr lang="ru-RU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«Учитель математики, информатики и вычислительной техники»;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диплома: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 №214936 от 09.07.1991 г.;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переподготовке:</a:t>
            </a:r>
          </a:p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Педагогика и методика дошкольного образования, квалификация: воспитатель</a:t>
            </a:r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диплома: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№132402509938 от 04.04.2016г.;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24 года;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29 лет; 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–первая;</a:t>
            </a:r>
          </a:p>
          <a:p>
            <a:r>
              <a:rPr lang="ru-RU" b="1" u="sng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16.12.2015г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22.12.2015г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7595" r="4003"/>
          <a:stretch/>
        </p:blipFill>
        <p:spPr>
          <a:xfrm>
            <a:off x="479376" y="548683"/>
            <a:ext cx="4392488" cy="5808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: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083312"/>
            <a:ext cx="4176464" cy="5600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3472" y="1083312"/>
            <a:ext cx="3960440" cy="56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8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: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202320"/>
            <a:ext cx="4362111" cy="5633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5920" y="1219647"/>
            <a:ext cx="4362111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7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1014" y="10258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</a:t>
            </a:r>
          </a:p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5920" y="980728"/>
            <a:ext cx="4004337" cy="566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456" y="948333"/>
            <a:ext cx="400386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8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7041" y="1"/>
            <a:ext cx="6500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пособий, методических рекомендаций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31504" y="864759"/>
            <a:ext cx="4493168" cy="5957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8048" y="980728"/>
            <a:ext cx="271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Республиканский уровень-1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16632"/>
            <a:ext cx="11155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7408" y="1412776"/>
            <a:ext cx="71151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- 3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353" y="3"/>
            <a:ext cx="108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448" y="1017726"/>
            <a:ext cx="4337578" cy="5965445"/>
          </a:xfrm>
          <a:prstGeom prst="rect">
            <a:avLst/>
          </a:prstGeom>
        </p:spPr>
      </p:pic>
      <p:pic>
        <p:nvPicPr>
          <p:cNvPr id="1026" name="Picture 2" descr="C:\Users\Детский сад №7\Desktop\2020-2021\Аттестация 2020-2021\Богапова\список выст 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81686" y="928670"/>
            <a:ext cx="4429156" cy="592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84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309657" y="872026"/>
            <a:ext cx="4156154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63952" y="859399"/>
            <a:ext cx="4161948" cy="58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75941" y="-91901"/>
            <a:ext cx="4086892" cy="5800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59897" y="1918168"/>
            <a:ext cx="7032104" cy="49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935760" y="892555"/>
            <a:ext cx="4153034" cy="58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8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03545" y="-6269"/>
            <a:ext cx="4260572" cy="6024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79776" y="1755513"/>
            <a:ext cx="7129621" cy="50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5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7888" y="116632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Характеристика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008" y="692696"/>
            <a:ext cx="4273466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692696"/>
            <a:ext cx="4290156" cy="590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90692" y="764704"/>
            <a:ext cx="8424936" cy="59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5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657" y="3"/>
            <a:ext cx="97870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7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349"/>
          <a:stretch/>
        </p:blipFill>
        <p:spPr>
          <a:xfrm rot="16200000">
            <a:off x="-611165" y="1840173"/>
            <a:ext cx="5550388" cy="3975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31693" y="1052733"/>
            <a:ext cx="7855934" cy="55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3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7408" y="147087"/>
            <a:ext cx="8615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17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/>
          </a:p>
        </p:txBody>
      </p:sp>
      <p:pic>
        <p:nvPicPr>
          <p:cNvPr id="5" name="Picture 2" descr="C:\Users\1\Pictures\2020-01-18\0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85895" y="1285860"/>
            <a:ext cx="6682107" cy="468282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0483" y="1772816"/>
            <a:ext cx="6730823" cy="4871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1464" y="285729"/>
            <a:ext cx="7324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1384" y="177281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1464" y="285729"/>
            <a:ext cx="7324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9656" y="1124744"/>
            <a:ext cx="416874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285729"/>
            <a:ext cx="761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мастер-классов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456" y="1098572"/>
            <a:ext cx="7884236" cy="573276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03912" y="4221088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61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285729"/>
            <a:ext cx="761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мастер-классов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2" y="1504927"/>
            <a:ext cx="7956243" cy="535307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503712" y="4509120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16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285729"/>
            <a:ext cx="7612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1110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9496" y="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2" b="7233"/>
          <a:stretch/>
        </p:blipFill>
        <p:spPr>
          <a:xfrm>
            <a:off x="3791744" y="1065298"/>
            <a:ext cx="4320480" cy="5792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9456" y="3"/>
            <a:ext cx="8897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4" y="1180352"/>
            <a:ext cx="4116391" cy="5661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904" y="1196752"/>
            <a:ext cx="411639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6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3836" y="1268760"/>
            <a:ext cx="92155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Обобщение  педагогического опыта расположено на официальном сайте детского сада</a:t>
            </a:r>
            <a:r>
              <a:rPr lang="ru-RU" sz="28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endParaRPr lang="ru-RU" sz="28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upload2.schoolrm.ru/iblock/f24/f24922b8a75bc5617553759bdb1cf0c6/b97d295536d619dfad774b8bbee91e2c.docx</a:t>
            </a:r>
            <a:r>
              <a:rPr lang="ru-RU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Видео </a:t>
            </a:r>
            <a:r>
              <a:rPr lang="ru-RU" sz="36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расположено на официальном сайте детского сада: </a:t>
            </a:r>
            <a:r>
              <a:rPr lang="en-US" sz="2800" dirty="0" smtClean="0">
                <a:hlinkClick r:id="rId3"/>
              </a:rPr>
              <a:t>https://youtu.be/yyK5erb89fQ </a:t>
            </a:r>
            <a:r>
              <a:rPr lang="ru-RU" sz="2800" dirty="0" smtClean="0"/>
              <a:t>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6976" y="3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584" y="1268760"/>
            <a:ext cx="7091219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8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6976" y="3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888" y="420909"/>
            <a:ext cx="4680520" cy="6437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7824" y="431965"/>
            <a:ext cx="4680520" cy="643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76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6976" y="3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Качественное взаимодействие с родителями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0" y="420910"/>
            <a:ext cx="4680520" cy="6248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422831"/>
            <a:ext cx="4680520" cy="62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1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"/>
            <a:ext cx="12192000" cy="404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664" y="620688"/>
            <a:ext cx="453525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4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7408" y="134076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- 2 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Pictures\2020-01-18\0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5635" y="623114"/>
            <a:ext cx="4925559" cy="623488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7928" y="620688"/>
            <a:ext cx="4495250" cy="6237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692695"/>
            <a:ext cx="8496944" cy="61534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2611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84" y="608864"/>
            <a:ext cx="4409502" cy="623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904" y="608864"/>
            <a:ext cx="422678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13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96753"/>
            <a:ext cx="8731034" cy="233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 РФ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российского уровня-2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уровня-1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 уровня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сайтов сети интернет-2  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054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4"/>
          <a:stretch/>
        </p:blipFill>
        <p:spPr>
          <a:xfrm>
            <a:off x="695400" y="548679"/>
            <a:ext cx="4116428" cy="6207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912" y="548680"/>
            <a:ext cx="4389672" cy="62074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52" y="0"/>
            <a:ext cx="11481792" cy="68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9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448" y="777058"/>
            <a:ext cx="4461176" cy="6080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79976" y="777058"/>
            <a:ext cx="4298053" cy="60721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2807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885" y="620688"/>
            <a:ext cx="4532027" cy="623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912" y="654984"/>
            <a:ext cx="4608512" cy="620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1947" y="616635"/>
            <a:ext cx="4413625" cy="624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9416" y="609693"/>
            <a:ext cx="4442882" cy="6240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908720"/>
            <a:ext cx="4206327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2" y="906408"/>
            <a:ext cx="4207572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43050"/>
            <a:ext cx="8596668" cy="221457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376" y="0"/>
            <a:ext cx="9585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деятельности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9788" y="590951"/>
            <a:ext cx="4544978" cy="6250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320" y="554016"/>
            <a:ext cx="4556868" cy="6120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076" y="532288"/>
            <a:ext cx="4534193" cy="6089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7522"/>
            <a:ext cx="7657240" cy="536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2"/>
            <a:ext cx="9255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5640" y="116632"/>
            <a:ext cx="5677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7408" y="1628800"/>
            <a:ext cx="9639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3</a:t>
            </a:r>
          </a:p>
          <a:p>
            <a:endParaRPr lang="ru-RU" b="1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– 1</a:t>
            </a:r>
          </a:p>
          <a:p>
            <a:endParaRPr lang="ru-RU" b="1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Интернет-1 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4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Другая 5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D8507A"/>
      </a:accent1>
      <a:accent2>
        <a:srgbClr val="D2044E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1338</TotalTime>
  <Words>713</Words>
  <Application>Microsoft Office PowerPoint</Application>
  <PresentationFormat>Произвольный</PresentationFormat>
  <Paragraphs>116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Windows User</cp:lastModifiedBy>
  <cp:revision>61</cp:revision>
  <dcterms:created xsi:type="dcterms:W3CDTF">2020-01-23T11:46:37Z</dcterms:created>
  <dcterms:modified xsi:type="dcterms:W3CDTF">2020-10-02T07:12:24Z</dcterms:modified>
</cp:coreProperties>
</file>