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8" r:id="rId5"/>
    <p:sldId id="269" r:id="rId6"/>
    <p:sldId id="274" r:id="rId7"/>
    <p:sldId id="273" r:id="rId8"/>
    <p:sldId id="289" r:id="rId9"/>
    <p:sldId id="276" r:id="rId10"/>
    <p:sldId id="279" r:id="rId11"/>
    <p:sldId id="290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A8EE"/>
    <a:srgbClr val="ED1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87A7-DAB1-4654-8588-EBA76C3E81A2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843950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Использование </a:t>
            </a:r>
            <a:r>
              <a:rPr lang="ru-RU" sz="4000" b="1" i="1" dirty="0" err="1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здоровьесберегающих</a:t>
            </a:r>
            <a:r>
              <a:rPr lang="ru-RU" sz="4000" b="1" i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технологий на занятиях</a:t>
            </a:r>
          </a:p>
          <a:p>
            <a:pPr algn="ctr"/>
            <a:r>
              <a:rPr lang="ru-RU" sz="4000" b="1" i="1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</a:t>
            </a:r>
            <a:r>
              <a:rPr lang="ru-RU" sz="4000" b="1" i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</a:t>
            </a:r>
          </a:p>
          <a:p>
            <a:pPr algn="ctr"/>
            <a:r>
              <a:rPr lang="ru-RU" sz="4000" b="1" i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хореографии</a:t>
            </a:r>
            <a:endParaRPr lang="ru-RU" sz="4000" b="1" i="1" dirty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6" y="836712"/>
            <a:ext cx="885825" cy="923925"/>
          </a:xfrm>
          <a:prstGeom prst="rect">
            <a:avLst/>
          </a:prstGeom>
        </p:spPr>
      </p:pic>
    </p:spTree>
  </p:cSld>
  <p:clrMapOvr>
    <a:masterClrMapping/>
  </p:clrMapOvr>
  <p:transition spd="slow" advTm="710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4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29256" cy="3619504"/>
          </a:xfrm>
          <a:prstGeom prst="rect">
            <a:avLst/>
          </a:prstGeom>
        </p:spPr>
      </p:pic>
      <p:pic>
        <p:nvPicPr>
          <p:cNvPr id="7" name="Рисунок 6" descr="IMG_9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9" y="3429000"/>
            <a:ext cx="51435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8364"/>
      </p:ext>
    </p:extLst>
  </p:cSld>
  <p:clrMapOvr>
    <a:masterClrMapping/>
  </p:clrMapOvr>
  <p:transition spd="slow" advTm="10364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893599" cy="3929066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1819" y="3571876"/>
            <a:ext cx="4712181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8364"/>
      </p:ext>
    </p:extLst>
  </p:cSld>
  <p:clrMapOvr>
    <a:masterClrMapping/>
  </p:clrMapOvr>
  <p:transition spd="slow" advTm="10364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/>
          <a:stretch/>
        </p:blipFill>
        <p:spPr>
          <a:xfrm>
            <a:off x="395536" y="444365"/>
            <a:ext cx="3951141" cy="4455876"/>
          </a:xfrm>
          <a:prstGeom prst="round2DiagRect">
            <a:avLst>
              <a:gd name="adj1" fmla="val 16667"/>
              <a:gd name="adj2" fmla="val 4376"/>
            </a:avLst>
          </a:prstGeom>
          <a:ln w="88900" cap="sq">
            <a:solidFill>
              <a:srgbClr val="E9A8E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1949"/>
            <a:ext cx="4032448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9A8E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27" y="5596316"/>
            <a:ext cx="1317873" cy="12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00245"/>
      </p:ext>
    </p:extLst>
  </p:cSld>
  <p:clrMapOvr>
    <a:masterClrMapping/>
  </p:clrMapOvr>
  <p:transition spd="slow" advTm="172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amky_narod_ru3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797510"/>
            <a:ext cx="61926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Bookman Old Style" pitchFamily="18" charset="0"/>
              </a:rPr>
              <a:t>На занятиях по хореографии используются следующие </a:t>
            </a:r>
          </a:p>
          <a:p>
            <a:pPr lvl="0" algn="ctr"/>
            <a:r>
              <a:rPr lang="ru-RU" sz="2800" b="1" i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Bookman Old Style" pitchFamily="18" charset="0"/>
              </a:rPr>
              <a:t>здоровьесберегающие</a:t>
            </a:r>
            <a:r>
              <a:rPr lang="ru-RU" sz="2800" b="1" i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Bookman Old Style" pitchFamily="18" charset="0"/>
              </a:rPr>
              <a:t> технологии</a:t>
            </a:r>
            <a:r>
              <a:rPr lang="ru-RU" sz="2800" b="1" i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Bookman Old Style" pitchFamily="18" charset="0"/>
              </a:rPr>
              <a:t>:</a:t>
            </a:r>
            <a:endParaRPr lang="ru-RU" sz="2400" b="1" i="1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buBlip>
                <a:blip r:embed="rId3"/>
              </a:buBlip>
            </a:pPr>
            <a:r>
              <a:rPr lang="ru-RU" sz="2800" b="1" i="1" dirty="0" err="1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Логоритмика</a:t>
            </a:r>
            <a:r>
              <a:rPr lang="ru-RU" sz="2800" b="1" i="1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;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7030A0"/>
                </a:solidFill>
                <a:latin typeface="Bookman Old Style" pitchFamily="18" charset="0"/>
              </a:rPr>
              <a:t>Пальчиковая гимнастика;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Дыхательная гимнастика;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 smtClean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Игровой самомассаж</a:t>
            </a:r>
            <a:r>
              <a:rPr lang="ru-RU" sz="2800" b="1" i="1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;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 smtClean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00B0F0"/>
                </a:solidFill>
                <a:latin typeface="Bookman Old Style" pitchFamily="18" charset="0"/>
              </a:rPr>
              <a:t>Артикуляционная гимнастика;</a:t>
            </a:r>
            <a:endParaRPr lang="ru-RU" sz="2800" b="1" i="1" dirty="0">
              <a:ln>
                <a:solidFill>
                  <a:srgbClr val="EEECE1">
                    <a:lumMod val="25000"/>
                  </a:srgbClr>
                </a:solidFill>
              </a:ln>
              <a:solidFill>
                <a:srgbClr val="EEECE1">
                  <a:lumMod val="50000"/>
                </a:srgbClr>
              </a:solidFill>
              <a:latin typeface="Bookman Old Style" pitchFamily="18" charset="0"/>
            </a:endParaRPr>
          </a:p>
          <a:p>
            <a:pPr lvl="0" algn="ctr">
              <a:buBlip>
                <a:blip r:embed="rId3"/>
              </a:buBlip>
            </a:pPr>
            <a:r>
              <a:rPr lang="ru-RU" sz="2800" b="1" i="1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ED13CE"/>
                </a:solidFill>
                <a:latin typeface="Bookman Old Style" pitchFamily="18" charset="0"/>
              </a:rPr>
              <a:t>Танцевальная терапия.</a:t>
            </a:r>
          </a:p>
        </p:txBody>
      </p:sp>
    </p:spTree>
  </p:cSld>
  <p:clrMapOvr>
    <a:masterClrMapping/>
  </p:clrMapOvr>
  <p:transition spd="slow" advTm="2075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68633"/>
            <a:ext cx="85689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логоритмическая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гимнастика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10760"/>
            <a:ext cx="1872208" cy="1595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95" y="5080207"/>
            <a:ext cx="1872208" cy="1595197"/>
          </a:xfrm>
          <a:prstGeom prst="rect">
            <a:avLst/>
          </a:prstGeom>
        </p:spPr>
      </p:pic>
      <p:pic>
        <p:nvPicPr>
          <p:cNvPr id="8" name="Рисунок 7" descr="IMG_1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714356"/>
            <a:ext cx="6643734" cy="4429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0"/>
    </mc:Choice>
    <mc:Fallback xmlns="">
      <p:transition spd="slow" advTm="15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Артикуляционная гимнастика</a:t>
            </a:r>
          </a:p>
          <a:p>
            <a:endParaRPr lang="ru-RU" sz="20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r>
              <a:rPr lang="ru-RU" sz="2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endParaRPr lang="ru-RU" sz="2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143116"/>
            <a:ext cx="6786983" cy="4109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0"/>
    </mc:Choice>
    <mc:Fallback xmlns="">
      <p:transition spd="slow" advTm="1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Пальчиковые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игрЫ</a:t>
            </a:r>
            <a:endParaRPr lang="ru-RU" sz="32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/>
            <a:endParaRPr lang="ru-RU" sz="24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IMG_6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2071678"/>
            <a:ext cx="5929355" cy="4405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7"/>
    </mc:Choice>
    <mc:Fallback xmlns="">
      <p:transition spd="slow" advTm="14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4969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Дыхательная гимнастика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IMG_1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285861"/>
            <a:ext cx="7643834" cy="557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7"/>
    </mc:Choice>
    <mc:Fallback xmlns="">
      <p:transition spd="slow" advTm="14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64dn98fkht0pd9a02cnl0173vewll60_1.jpg"/>
          <p:cNvPicPr>
            <a:picLocks noChangeAspect="1"/>
          </p:cNvPicPr>
          <p:nvPr/>
        </p:nvPicPr>
        <p:blipFill rotWithShape="1">
          <a:blip r:embed="rId2" cstate="print"/>
          <a:srcRect b="4933"/>
          <a:stretch/>
        </p:blipFill>
        <p:spPr>
          <a:xfrm>
            <a:off x="0" y="-21213"/>
            <a:ext cx="9166691" cy="6879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17693"/>
            <a:ext cx="583264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Самомассаж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82e79a21f0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400"/>
            <a:ext cx="4886325" cy="1371600"/>
          </a:xfrm>
          <a:prstGeom prst="rect">
            <a:avLst/>
          </a:prstGeom>
        </p:spPr>
      </p:pic>
      <p:pic>
        <p:nvPicPr>
          <p:cNvPr id="6" name="Рисунок 5" descr="IMG_1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53" y="1285860"/>
            <a:ext cx="8108181" cy="5405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ochky_narod_ru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721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8323" y="2105561"/>
            <a:ext cx="748883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>
                  <a:solidFill>
                    <a:srgbClr val="0070C0"/>
                  </a:solidFill>
                </a:ln>
                <a:solidFill>
                  <a:srgbClr val="E719C0"/>
                </a:solidFill>
                <a:latin typeface="Monotype Corsiva" panose="03010101010201010101" pitchFamily="66" charset="0"/>
              </a:rPr>
              <a:t>ТАНЦЕВАЛЬНАЯ  </a:t>
            </a:r>
          </a:p>
          <a:p>
            <a:pPr algn="ctr"/>
            <a:r>
              <a:rPr lang="ru-RU" sz="6000" b="1" i="1" dirty="0" smtClean="0">
                <a:ln>
                  <a:solidFill>
                    <a:srgbClr val="0070C0"/>
                  </a:solidFill>
                </a:ln>
                <a:solidFill>
                  <a:srgbClr val="E719C0"/>
                </a:solidFill>
                <a:latin typeface="Monotype Corsiva" panose="03010101010201010101" pitchFamily="66" charset="0"/>
              </a:rPr>
              <a:t>ТЕРАПИЯ</a:t>
            </a:r>
            <a:endParaRPr lang="ru-RU" sz="6000" dirty="0" smtClean="0">
              <a:ln>
                <a:solidFill>
                  <a:srgbClr val="0070C0"/>
                </a:solidFill>
              </a:ln>
              <a:solidFill>
                <a:srgbClr val="380DB3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61" y="4581128"/>
            <a:ext cx="725527" cy="19254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16" y="4677018"/>
            <a:ext cx="725487" cy="19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04" y="146360"/>
            <a:ext cx="1913952" cy="17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48104"/>
            <a:ext cx="2062929" cy="19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23" y="3501008"/>
            <a:ext cx="3893565" cy="28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04160"/>
      </p:ext>
    </p:extLst>
  </p:cSld>
  <p:clrMapOvr>
    <a:masterClrMapping/>
  </p:clrMapOvr>
  <p:transition spd="slow" advTm="77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643570" cy="3762380"/>
          </a:xfrm>
          <a:prstGeom prst="rect">
            <a:avLst/>
          </a:prstGeom>
        </p:spPr>
      </p:pic>
      <p:pic>
        <p:nvPicPr>
          <p:cNvPr id="6" name="Рисунок 5" descr="IMG_6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7587" y="3000372"/>
            <a:ext cx="5536413" cy="36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8364"/>
      </p:ext>
    </p:extLst>
  </p:cSld>
  <p:clrMapOvr>
    <a:masterClrMapping/>
  </p:clrMapOvr>
  <p:transition spd="slow" advTm="9233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Здоровьесб-е технологии на муз.зан.</dc:title>
  <dc:creator>Neffy</dc:creator>
  <cp:keywords>Здоровье</cp:keywords>
  <cp:lastModifiedBy>58</cp:lastModifiedBy>
  <cp:revision>38</cp:revision>
  <dcterms:created xsi:type="dcterms:W3CDTF">2014-01-11T12:43:16Z</dcterms:created>
  <dcterms:modified xsi:type="dcterms:W3CDTF">2017-11-21T10:27:54Z</dcterms:modified>
  <cp:category>музыкальное занятие</cp:category>
  <cp:contentStatus>презентация Neffy</cp:contentStatus>
</cp:coreProperties>
</file>