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77" r:id="rId5"/>
    <p:sldId id="278" r:id="rId6"/>
    <p:sldId id="307" r:id="rId7"/>
    <p:sldId id="312" r:id="rId8"/>
    <p:sldId id="266" r:id="rId9"/>
    <p:sldId id="285" r:id="rId10"/>
    <p:sldId id="330" r:id="rId11"/>
    <p:sldId id="334" r:id="rId12"/>
    <p:sldId id="331" r:id="rId13"/>
    <p:sldId id="267" r:id="rId14"/>
    <p:sldId id="336" r:id="rId15"/>
    <p:sldId id="286" r:id="rId16"/>
    <p:sldId id="316" r:id="rId17"/>
    <p:sldId id="319" r:id="rId18"/>
    <p:sldId id="332" r:id="rId19"/>
    <p:sldId id="333" r:id="rId20"/>
    <p:sldId id="296" r:id="rId21"/>
    <p:sldId id="269" r:id="rId22"/>
    <p:sldId id="298" r:id="rId23"/>
    <p:sldId id="301" r:id="rId24"/>
    <p:sldId id="302" r:id="rId25"/>
    <p:sldId id="338" r:id="rId26"/>
    <p:sldId id="337" r:id="rId27"/>
    <p:sldId id="305" r:id="rId28"/>
    <p:sldId id="270" r:id="rId29"/>
    <p:sldId id="325" r:id="rId30"/>
    <p:sldId id="335" r:id="rId31"/>
    <p:sldId id="310" r:id="rId32"/>
    <p:sldId id="328" r:id="rId33"/>
    <p:sldId id="306" r:id="rId34"/>
    <p:sldId id="329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200" autoAdjust="0"/>
  </p:normalViewPr>
  <p:slideViewPr>
    <p:cSldViewPr>
      <p:cViewPr>
        <p:scale>
          <a:sx n="118" d="100"/>
          <a:sy n="118" d="100"/>
        </p:scale>
        <p:origin x="-1434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kushina ekaterina" userId="4de0e5a37a278373" providerId="LiveId" clId="{51AB501B-585C-46AA-87BF-25DED73DBFE9}"/>
    <pc:docChg chg="modSld">
      <pc:chgData name="merkushina ekaterina" userId="4de0e5a37a278373" providerId="LiveId" clId="{51AB501B-585C-46AA-87BF-25DED73DBFE9}" dt="2022-11-09T20:26:32.337" v="20" actId="1076"/>
      <pc:docMkLst>
        <pc:docMk/>
      </pc:docMkLst>
      <pc:sldChg chg="addSp modSp mod">
        <pc:chgData name="merkushina ekaterina" userId="4de0e5a37a278373" providerId="LiveId" clId="{51AB501B-585C-46AA-87BF-25DED73DBFE9}" dt="2022-11-09T20:26:32.337" v="20" actId="1076"/>
        <pc:sldMkLst>
          <pc:docMk/>
          <pc:sldMk cId="0" sldId="266"/>
        </pc:sldMkLst>
        <pc:picChg chg="add mod">
          <ac:chgData name="merkushina ekaterina" userId="4de0e5a37a278373" providerId="LiveId" clId="{51AB501B-585C-46AA-87BF-25DED73DBFE9}" dt="2022-11-09T20:26:32.337" v="20" actId="1076"/>
          <ac:picMkLst>
            <pc:docMk/>
            <pc:sldMk cId="0" sldId="266"/>
            <ac:picMk id="2" creationId="{EA7606BA-6B7F-2294-85FF-5FF42621C82B}"/>
          </ac:picMkLst>
        </pc:picChg>
        <pc:picChg chg="mod">
          <ac:chgData name="merkushina ekaterina" userId="4de0e5a37a278373" providerId="LiveId" clId="{51AB501B-585C-46AA-87BF-25DED73DBFE9}" dt="2022-11-09T20:26:27.779" v="18" actId="1076"/>
          <ac:picMkLst>
            <pc:docMk/>
            <pc:sldMk cId="0" sldId="266"/>
            <ac:picMk id="3" creationId="{CFFCF21B-A36A-92FC-8AD7-4C311F2D92C6}"/>
          </ac:picMkLst>
        </pc:picChg>
        <pc:picChg chg="mod">
          <ac:chgData name="merkushina ekaterina" userId="4de0e5a37a278373" providerId="LiveId" clId="{51AB501B-585C-46AA-87BF-25DED73DBFE9}" dt="2022-11-09T20:26:30.235" v="19" actId="1076"/>
          <ac:picMkLst>
            <pc:docMk/>
            <pc:sldMk cId="0" sldId="266"/>
            <ac:picMk id="6" creationId="{D615E78D-8C86-4FA0-7B1C-4CB80B026C72}"/>
          </ac:picMkLst>
        </pc:picChg>
      </pc:sldChg>
      <pc:sldChg chg="addSp modSp mod">
        <pc:chgData name="merkushina ekaterina" userId="4de0e5a37a278373" providerId="LiveId" clId="{51AB501B-585C-46AA-87BF-25DED73DBFE9}" dt="2022-11-09T20:16:53.011" v="9" actId="1076"/>
        <pc:sldMkLst>
          <pc:docMk/>
          <pc:sldMk cId="0" sldId="306"/>
        </pc:sldMkLst>
        <pc:picChg chg="add mod">
          <ac:chgData name="merkushina ekaterina" userId="4de0e5a37a278373" providerId="LiveId" clId="{51AB501B-585C-46AA-87BF-25DED73DBFE9}" dt="2022-11-09T20:16:53.011" v="9" actId="1076"/>
          <ac:picMkLst>
            <pc:docMk/>
            <pc:sldMk cId="0" sldId="306"/>
            <ac:picMk id="3" creationId="{C1D42140-7125-5EE6-D748-A01CCD82256D}"/>
          </ac:picMkLst>
        </pc:picChg>
      </pc:sldChg>
      <pc:sldChg chg="addSp modSp mod">
        <pc:chgData name="merkushina ekaterina" userId="4de0e5a37a278373" providerId="LiveId" clId="{51AB501B-585C-46AA-87BF-25DED73DBFE9}" dt="2022-11-09T20:16:08.875" v="3" actId="1076"/>
        <pc:sldMkLst>
          <pc:docMk/>
          <pc:sldMk cId="2757052174" sldId="331"/>
        </pc:sldMkLst>
        <pc:picChg chg="add mod">
          <ac:chgData name="merkushina ekaterina" userId="4de0e5a37a278373" providerId="LiveId" clId="{51AB501B-585C-46AA-87BF-25DED73DBFE9}" dt="2022-11-09T20:16:04.198" v="2" actId="1076"/>
          <ac:picMkLst>
            <pc:docMk/>
            <pc:sldMk cId="2757052174" sldId="331"/>
            <ac:picMk id="2" creationId="{740F1C31-90BA-8298-C690-B2047F7B8E55}"/>
          </ac:picMkLst>
        </pc:picChg>
        <pc:picChg chg="mod">
          <ac:chgData name="merkushina ekaterina" userId="4de0e5a37a278373" providerId="LiveId" clId="{51AB501B-585C-46AA-87BF-25DED73DBFE9}" dt="2022-11-09T20:16:08.875" v="3" actId="1076"/>
          <ac:picMkLst>
            <pc:docMk/>
            <pc:sldMk cId="2757052174" sldId="331"/>
            <ac:picMk id="8" creationId="{46E3D31F-2871-5E74-F8D1-A02F80FDA281}"/>
          </ac:picMkLst>
        </pc:picChg>
      </pc:sldChg>
    </pc:docChg>
  </pc:docChgLst>
  <pc:docChgLst>
    <pc:chgData name="merkushina ekaterina" userId="4de0e5a37a278373" providerId="LiveId" clId="{D95721CE-3FBE-4827-8BD7-1668EE0C4DC9}"/>
    <pc:docChg chg="undo custSel addSld delSld modSld">
      <pc:chgData name="merkushina ekaterina" userId="4de0e5a37a278373" providerId="LiveId" clId="{D95721CE-3FBE-4827-8BD7-1668EE0C4DC9}" dt="2022-11-07T20:39:48.623" v="913" actId="1076"/>
      <pc:docMkLst>
        <pc:docMk/>
      </pc:docMkLst>
      <pc:sldChg chg="addSp delSp modSp mod">
        <pc:chgData name="merkushina ekaterina" userId="4de0e5a37a278373" providerId="LiveId" clId="{D95721CE-3FBE-4827-8BD7-1668EE0C4DC9}" dt="2022-11-07T20:39:48.623" v="913" actId="1076"/>
        <pc:sldMkLst>
          <pc:docMk/>
          <pc:sldMk cId="0" sldId="256"/>
        </pc:sldMkLst>
        <pc:spChg chg="mod">
          <ac:chgData name="merkushina ekaterina" userId="4de0e5a37a278373" providerId="LiveId" clId="{D95721CE-3FBE-4827-8BD7-1668EE0C4DC9}" dt="2022-11-05T17:49:42.522" v="402" actId="20577"/>
          <ac:spMkLst>
            <pc:docMk/>
            <pc:sldMk cId="0" sldId="256"/>
            <ac:spMk id="5" creationId="{00000000-0000-0000-0000-000000000000}"/>
          </ac:spMkLst>
        </pc:spChg>
        <pc:spChg chg="mod">
          <ac:chgData name="merkushina ekaterina" userId="4de0e5a37a278373" providerId="LiveId" clId="{D95721CE-3FBE-4827-8BD7-1668EE0C4DC9}" dt="2022-11-07T19:54:32.804" v="906" actId="20577"/>
          <ac:spMkLst>
            <pc:docMk/>
            <pc:sldMk cId="0" sldId="256"/>
            <ac:spMk id="6" creationId="{00000000-0000-0000-0000-000000000000}"/>
          </ac:spMkLst>
        </pc:spChg>
        <pc:picChg chg="add del mod">
          <ac:chgData name="merkushina ekaterina" userId="4de0e5a37a278373" providerId="LiveId" clId="{D95721CE-3FBE-4827-8BD7-1668EE0C4DC9}" dt="2022-11-07T20:39:35.236" v="908" actId="21"/>
          <ac:picMkLst>
            <pc:docMk/>
            <pc:sldMk cId="0" sldId="256"/>
            <ac:picMk id="3" creationId="{2F5CC0AA-38A1-567D-7654-19F541062839}"/>
          </ac:picMkLst>
        </pc:picChg>
        <pc:picChg chg="add mod">
          <ac:chgData name="merkushina ekaterina" userId="4de0e5a37a278373" providerId="LiveId" clId="{D95721CE-3FBE-4827-8BD7-1668EE0C4DC9}" dt="2022-11-07T20:39:48.623" v="913" actId="1076"/>
          <ac:picMkLst>
            <pc:docMk/>
            <pc:sldMk cId="0" sldId="256"/>
            <ac:picMk id="7" creationId="{EB64F9C9-A561-B048-C9B0-8855A8F36CE4}"/>
          </ac:picMkLst>
        </pc:picChg>
        <pc:picChg chg="del">
          <ac:chgData name="merkushina ekaterina" userId="4de0e5a37a278373" providerId="LiveId" clId="{D95721CE-3FBE-4827-8BD7-1668EE0C4DC9}" dt="2022-11-05T16:18:29.033" v="0" actId="21"/>
          <ac:picMkLst>
            <pc:docMk/>
            <pc:sldMk cId="0" sldId="256"/>
            <ac:picMk id="1026" creationId="{00000000-0000-0000-0000-000000000000}"/>
          </ac:picMkLst>
        </pc:picChg>
      </pc:sldChg>
      <pc:sldChg chg="modSp mod">
        <pc:chgData name="merkushina ekaterina" userId="4de0e5a37a278373" providerId="LiveId" clId="{D95721CE-3FBE-4827-8BD7-1668EE0C4DC9}" dt="2022-11-05T19:16:10.315" v="409" actId="14100"/>
        <pc:sldMkLst>
          <pc:docMk/>
          <pc:sldMk cId="0" sldId="257"/>
        </pc:sldMkLst>
        <pc:spChg chg="mod">
          <ac:chgData name="merkushina ekaterina" userId="4de0e5a37a278373" providerId="LiveId" clId="{D95721CE-3FBE-4827-8BD7-1668EE0C4DC9}" dt="2022-11-05T19:16:10.315" v="409" actId="14100"/>
          <ac:spMkLst>
            <pc:docMk/>
            <pc:sldMk cId="0" sldId="257"/>
            <ac:spMk id="4" creationId="{00000000-0000-0000-0000-000000000000}"/>
          </ac:spMkLst>
        </pc:spChg>
        <pc:spChg chg="mod">
          <ac:chgData name="merkushina ekaterina" userId="4de0e5a37a278373" providerId="LiveId" clId="{D95721CE-3FBE-4827-8BD7-1668EE0C4DC9}" dt="2022-11-05T19:15:56.753" v="407" actId="207"/>
          <ac:spMkLst>
            <pc:docMk/>
            <pc:sldMk cId="0" sldId="257"/>
            <ac:spMk id="5" creationId="{00000000-0000-0000-0000-000000000000}"/>
          </ac:spMkLst>
        </pc:spChg>
      </pc:sldChg>
      <pc:sldChg chg="addSp delSp modSp mod">
        <pc:chgData name="merkushina ekaterina" userId="4de0e5a37a278373" providerId="LiveId" clId="{D95721CE-3FBE-4827-8BD7-1668EE0C4DC9}" dt="2022-11-05T16:28:26.196" v="165" actId="1076"/>
        <pc:sldMkLst>
          <pc:docMk/>
          <pc:sldMk cId="0" sldId="258"/>
        </pc:sldMkLst>
        <pc:picChg chg="add mod">
          <ac:chgData name="merkushina ekaterina" userId="4de0e5a37a278373" providerId="LiveId" clId="{D95721CE-3FBE-4827-8BD7-1668EE0C4DC9}" dt="2022-11-05T16:28:14.164" v="161" actId="1076"/>
          <ac:picMkLst>
            <pc:docMk/>
            <pc:sldMk cId="0" sldId="258"/>
            <ac:picMk id="5" creationId="{D467CB7F-4D6D-1BC5-9E87-E631DAF3AB81}"/>
          </ac:picMkLst>
        </pc:picChg>
        <pc:picChg chg="add mod">
          <ac:chgData name="merkushina ekaterina" userId="4de0e5a37a278373" providerId="LiveId" clId="{D95721CE-3FBE-4827-8BD7-1668EE0C4DC9}" dt="2022-11-05T16:28:26.196" v="165" actId="1076"/>
          <ac:picMkLst>
            <pc:docMk/>
            <pc:sldMk cId="0" sldId="258"/>
            <ac:picMk id="6" creationId="{17C1E251-6F57-FACD-DACA-3C5907E557FC}"/>
          </ac:picMkLst>
        </pc:picChg>
        <pc:picChg chg="del">
          <ac:chgData name="merkushina ekaterina" userId="4de0e5a37a278373" providerId="LiveId" clId="{D95721CE-3FBE-4827-8BD7-1668EE0C4DC9}" dt="2022-11-05T16:26:36.620" v="156" actId="21"/>
          <ac:picMkLst>
            <pc:docMk/>
            <pc:sldMk cId="0" sldId="258"/>
            <ac:picMk id="7" creationId="{00000000-0000-0000-0000-000000000000}"/>
          </ac:picMkLst>
        </pc:picChg>
        <pc:picChg chg="del">
          <ac:chgData name="merkushina ekaterina" userId="4de0e5a37a278373" providerId="LiveId" clId="{D95721CE-3FBE-4827-8BD7-1668EE0C4DC9}" dt="2022-11-05T16:26:39.483" v="157" actId="21"/>
          <ac:picMkLst>
            <pc:docMk/>
            <pc:sldMk cId="0" sldId="258"/>
            <ac:picMk id="8" creationId="{00000000-0000-0000-0000-000000000000}"/>
          </ac:picMkLst>
        </pc:picChg>
      </pc:sldChg>
      <pc:sldChg chg="delSp del mod">
        <pc:chgData name="merkushina ekaterina" userId="4de0e5a37a278373" providerId="LiveId" clId="{D95721CE-3FBE-4827-8BD7-1668EE0C4DC9}" dt="2022-11-05T19:20:17.932" v="410" actId="2696"/>
        <pc:sldMkLst>
          <pc:docMk/>
          <pc:sldMk cId="0" sldId="259"/>
        </pc:sldMkLst>
        <pc:picChg chg="del">
          <ac:chgData name="merkushina ekaterina" userId="4de0e5a37a278373" providerId="LiveId" clId="{D95721CE-3FBE-4827-8BD7-1668EE0C4DC9}" dt="2022-11-05T16:29:35.540" v="166" actId="21"/>
          <ac:picMkLst>
            <pc:docMk/>
            <pc:sldMk cId="0" sldId="259"/>
            <ac:picMk id="1026" creationId="{00000000-0000-0000-0000-000000000000}"/>
          </ac:picMkLst>
        </pc:picChg>
      </pc:sldChg>
      <pc:sldChg chg="del">
        <pc:chgData name="merkushina ekaterina" userId="4de0e5a37a278373" providerId="LiveId" clId="{D95721CE-3FBE-4827-8BD7-1668EE0C4DC9}" dt="2022-11-07T19:25:18.443" v="656" actId="2696"/>
        <pc:sldMkLst>
          <pc:docMk/>
          <pc:sldMk cId="0" sldId="260"/>
        </pc:sldMkLst>
      </pc:sldChg>
      <pc:sldChg chg="delSp del mod">
        <pc:chgData name="merkushina ekaterina" userId="4de0e5a37a278373" providerId="LiveId" clId="{D95721CE-3FBE-4827-8BD7-1668EE0C4DC9}" dt="2022-11-07T18:47:03.513" v="468" actId="2696"/>
        <pc:sldMkLst>
          <pc:docMk/>
          <pc:sldMk cId="0" sldId="263"/>
        </pc:sldMkLst>
        <pc:picChg chg="del">
          <ac:chgData name="merkushina ekaterina" userId="4de0e5a37a278373" providerId="LiveId" clId="{D95721CE-3FBE-4827-8BD7-1668EE0C4DC9}" dt="2022-11-07T18:40:45.265" v="411" actId="21"/>
          <ac:picMkLst>
            <pc:docMk/>
            <pc:sldMk cId="0" sldId="263"/>
            <ac:picMk id="3074" creationId="{00000000-0000-0000-0000-000000000000}"/>
          </ac:picMkLst>
        </pc:picChg>
        <pc:picChg chg="del">
          <ac:chgData name="merkushina ekaterina" userId="4de0e5a37a278373" providerId="LiveId" clId="{D95721CE-3FBE-4827-8BD7-1668EE0C4DC9}" dt="2022-11-07T18:40:47.421" v="412" actId="21"/>
          <ac:picMkLst>
            <pc:docMk/>
            <pc:sldMk cId="0" sldId="263"/>
            <ac:picMk id="3075" creationId="{00000000-0000-0000-0000-000000000000}"/>
          </ac:picMkLst>
        </pc:picChg>
      </pc:sldChg>
      <pc:sldChg chg="delSp del mod">
        <pc:chgData name="merkushina ekaterina" userId="4de0e5a37a278373" providerId="LiveId" clId="{D95721CE-3FBE-4827-8BD7-1668EE0C4DC9}" dt="2022-11-07T18:46:59.118" v="467" actId="2696"/>
        <pc:sldMkLst>
          <pc:docMk/>
          <pc:sldMk cId="0" sldId="264"/>
        </pc:sldMkLst>
        <pc:picChg chg="del">
          <ac:chgData name="merkushina ekaterina" userId="4de0e5a37a278373" providerId="LiveId" clId="{D95721CE-3FBE-4827-8BD7-1668EE0C4DC9}" dt="2022-11-07T18:40:54.824" v="414" actId="21"/>
          <ac:picMkLst>
            <pc:docMk/>
            <pc:sldMk cId="0" sldId="264"/>
            <ac:picMk id="4098" creationId="{00000000-0000-0000-0000-000000000000}"/>
          </ac:picMkLst>
        </pc:picChg>
        <pc:picChg chg="del">
          <ac:chgData name="merkushina ekaterina" userId="4de0e5a37a278373" providerId="LiveId" clId="{D95721CE-3FBE-4827-8BD7-1668EE0C4DC9}" dt="2022-11-07T18:40:52.377" v="413" actId="21"/>
          <ac:picMkLst>
            <pc:docMk/>
            <pc:sldMk cId="0" sldId="264"/>
            <ac:picMk id="6147" creationId="{00000000-0000-0000-0000-000000000000}"/>
          </ac:picMkLst>
        </pc:picChg>
      </pc:sldChg>
      <pc:sldChg chg="delSp del mod">
        <pc:chgData name="merkushina ekaterina" userId="4de0e5a37a278373" providerId="LiveId" clId="{D95721CE-3FBE-4827-8BD7-1668EE0C4DC9}" dt="2022-11-07T18:46:54.182" v="466" actId="2696"/>
        <pc:sldMkLst>
          <pc:docMk/>
          <pc:sldMk cId="0" sldId="265"/>
        </pc:sldMkLst>
        <pc:picChg chg="del">
          <ac:chgData name="merkushina ekaterina" userId="4de0e5a37a278373" providerId="LiveId" clId="{D95721CE-3FBE-4827-8BD7-1668EE0C4DC9}" dt="2022-11-07T18:41:00.784" v="416" actId="21"/>
          <ac:picMkLst>
            <pc:docMk/>
            <pc:sldMk cId="0" sldId="265"/>
            <ac:picMk id="7170" creationId="{00000000-0000-0000-0000-000000000000}"/>
          </ac:picMkLst>
        </pc:picChg>
        <pc:picChg chg="del">
          <ac:chgData name="merkushina ekaterina" userId="4de0e5a37a278373" providerId="LiveId" clId="{D95721CE-3FBE-4827-8BD7-1668EE0C4DC9}" dt="2022-11-07T18:40:58.489" v="415" actId="21"/>
          <ac:picMkLst>
            <pc:docMk/>
            <pc:sldMk cId="0" sldId="265"/>
            <ac:picMk id="7171" creationId="{00000000-0000-0000-0000-000000000000}"/>
          </ac:picMkLst>
        </pc:picChg>
        <pc:picChg chg="del">
          <ac:chgData name="merkushina ekaterina" userId="4de0e5a37a278373" providerId="LiveId" clId="{D95721CE-3FBE-4827-8BD7-1668EE0C4DC9}" dt="2022-11-07T18:41:02.760" v="417" actId="21"/>
          <ac:picMkLst>
            <pc:docMk/>
            <pc:sldMk cId="0" sldId="265"/>
            <ac:picMk id="9218" creationId="{00000000-0000-0000-0000-000000000000}"/>
          </ac:picMkLst>
        </pc:picChg>
      </pc:sldChg>
      <pc:sldChg chg="addSp delSp modSp mod">
        <pc:chgData name="merkushina ekaterina" userId="4de0e5a37a278373" providerId="LiveId" clId="{D95721CE-3FBE-4827-8BD7-1668EE0C4DC9}" dt="2022-11-07T18:54:51.670" v="485" actId="1076"/>
        <pc:sldMkLst>
          <pc:docMk/>
          <pc:sldMk cId="0" sldId="266"/>
        </pc:sldMkLst>
        <pc:picChg chg="add mod">
          <ac:chgData name="merkushina ekaterina" userId="4de0e5a37a278373" providerId="LiveId" clId="{D95721CE-3FBE-4827-8BD7-1668EE0C4DC9}" dt="2022-11-07T18:43:18.282" v="443" actId="1076"/>
          <ac:picMkLst>
            <pc:docMk/>
            <pc:sldMk cId="0" sldId="266"/>
            <ac:picMk id="3" creationId="{CFFCF21B-A36A-92FC-8AD7-4C311F2D92C6}"/>
          </ac:picMkLst>
        </pc:picChg>
        <pc:picChg chg="del">
          <ac:chgData name="merkushina ekaterina" userId="4de0e5a37a278373" providerId="LiveId" clId="{D95721CE-3FBE-4827-8BD7-1668EE0C4DC9}" dt="2022-11-07T18:41:22.647" v="422" actId="21"/>
          <ac:picMkLst>
            <pc:docMk/>
            <pc:sldMk cId="0" sldId="266"/>
            <ac:picMk id="4" creationId="{00000000-0000-0000-0000-000000000000}"/>
          </ac:picMkLst>
        </pc:picChg>
        <pc:picChg chg="add mod">
          <ac:chgData name="merkushina ekaterina" userId="4de0e5a37a278373" providerId="LiveId" clId="{D95721CE-3FBE-4827-8BD7-1668EE0C4DC9}" dt="2022-11-07T18:52:50.998" v="479" actId="1076"/>
          <ac:picMkLst>
            <pc:docMk/>
            <pc:sldMk cId="0" sldId="266"/>
            <ac:picMk id="6" creationId="{D615E78D-8C86-4FA0-7B1C-4CB80B026C72}"/>
          </ac:picMkLst>
        </pc:picChg>
        <pc:picChg chg="add mod">
          <ac:chgData name="merkushina ekaterina" userId="4de0e5a37a278373" providerId="LiveId" clId="{D95721CE-3FBE-4827-8BD7-1668EE0C4DC9}" dt="2022-11-07T18:54:51.670" v="485" actId="1076"/>
          <ac:picMkLst>
            <pc:docMk/>
            <pc:sldMk cId="0" sldId="266"/>
            <ac:picMk id="8" creationId="{1E87BFAB-15A2-2022-21D7-D5F3E1FC0EF3}"/>
          </ac:picMkLst>
        </pc:picChg>
        <pc:picChg chg="del">
          <ac:chgData name="merkushina ekaterina" userId="4de0e5a37a278373" providerId="LiveId" clId="{D95721CE-3FBE-4827-8BD7-1668EE0C4DC9}" dt="2022-11-07T18:41:18.375" v="420" actId="21"/>
          <ac:picMkLst>
            <pc:docMk/>
            <pc:sldMk cId="0" sldId="266"/>
            <ac:picMk id="6146" creationId="{00000000-0000-0000-0000-000000000000}"/>
          </ac:picMkLst>
        </pc:picChg>
        <pc:picChg chg="del">
          <ac:chgData name="merkushina ekaterina" userId="4de0e5a37a278373" providerId="LiveId" clId="{D95721CE-3FBE-4827-8BD7-1668EE0C4DC9}" dt="2022-11-07T18:41:25.185" v="423" actId="21"/>
          <ac:picMkLst>
            <pc:docMk/>
            <pc:sldMk cId="0" sldId="266"/>
            <ac:picMk id="6147" creationId="{00000000-0000-0000-0000-000000000000}"/>
          </ac:picMkLst>
        </pc:picChg>
        <pc:picChg chg="del">
          <ac:chgData name="merkushina ekaterina" userId="4de0e5a37a278373" providerId="LiveId" clId="{D95721CE-3FBE-4827-8BD7-1668EE0C4DC9}" dt="2022-11-07T18:41:20.570" v="421" actId="21"/>
          <ac:picMkLst>
            <pc:docMk/>
            <pc:sldMk cId="0" sldId="266"/>
            <ac:picMk id="6148" creationId="{00000000-0000-0000-0000-000000000000}"/>
          </ac:picMkLst>
        </pc:picChg>
      </pc:sldChg>
      <pc:sldChg chg="delSp del mod">
        <pc:chgData name="merkushina ekaterina" userId="4de0e5a37a278373" providerId="LiveId" clId="{D95721CE-3FBE-4827-8BD7-1668EE0C4DC9}" dt="2022-11-07T19:04:13.285" v="545" actId="2696"/>
        <pc:sldMkLst>
          <pc:docMk/>
          <pc:sldMk cId="0" sldId="268"/>
        </pc:sldMkLst>
        <pc:picChg chg="del">
          <ac:chgData name="merkushina ekaterina" userId="4de0e5a37a278373" providerId="LiveId" clId="{D95721CE-3FBE-4827-8BD7-1668EE0C4DC9}" dt="2022-11-07T19:04:07.676" v="544" actId="21"/>
          <ac:picMkLst>
            <pc:docMk/>
            <pc:sldMk cId="0" sldId="268"/>
            <ac:picMk id="12290" creationId="{00000000-0000-0000-0000-000000000000}"/>
          </ac:picMkLst>
        </pc:picChg>
      </pc:sldChg>
      <pc:sldChg chg="addSp delSp modSp mod">
        <pc:chgData name="merkushina ekaterina" userId="4de0e5a37a278373" providerId="LiveId" clId="{D95721CE-3FBE-4827-8BD7-1668EE0C4DC9}" dt="2022-11-07T19:27:20.262" v="662" actId="1076"/>
        <pc:sldMkLst>
          <pc:docMk/>
          <pc:sldMk cId="0" sldId="269"/>
        </pc:sldMkLst>
        <pc:picChg chg="del">
          <ac:chgData name="merkushina ekaterina" userId="4de0e5a37a278373" providerId="LiveId" clId="{D95721CE-3FBE-4827-8BD7-1668EE0C4DC9}" dt="2022-11-07T19:24:40.856" v="652" actId="21"/>
          <ac:picMkLst>
            <pc:docMk/>
            <pc:sldMk cId="0" sldId="269"/>
            <ac:picMk id="2" creationId="{D24005D7-38B0-4613-2E4B-C98D511E302C}"/>
          </ac:picMkLst>
        </pc:picChg>
        <pc:picChg chg="del">
          <ac:chgData name="merkushina ekaterina" userId="4de0e5a37a278373" providerId="LiveId" clId="{D95721CE-3FBE-4827-8BD7-1668EE0C4DC9}" dt="2022-11-07T19:24:38.539" v="651" actId="21"/>
          <ac:picMkLst>
            <pc:docMk/>
            <pc:sldMk cId="0" sldId="269"/>
            <ac:picMk id="4" creationId="{C4B11CDE-F1E8-D4EF-67BA-B1F0E900AAD7}"/>
          </ac:picMkLst>
        </pc:picChg>
        <pc:picChg chg="add mod">
          <ac:chgData name="merkushina ekaterina" userId="4de0e5a37a278373" providerId="LiveId" clId="{D95721CE-3FBE-4827-8BD7-1668EE0C4DC9}" dt="2022-11-07T19:27:20.262" v="662" actId="1076"/>
          <ac:picMkLst>
            <pc:docMk/>
            <pc:sldMk cId="0" sldId="269"/>
            <ac:picMk id="6" creationId="{7D286EA4-1BB1-68DE-1EB1-8DABACF668E4}"/>
          </ac:picMkLst>
        </pc:picChg>
      </pc:sldChg>
      <pc:sldChg chg="addSp delSp modSp mod">
        <pc:chgData name="merkushina ekaterina" userId="4de0e5a37a278373" providerId="LiveId" clId="{D95721CE-3FBE-4827-8BD7-1668EE0C4DC9}" dt="2022-11-07T19:33:30.063" v="716" actId="1076"/>
        <pc:sldMkLst>
          <pc:docMk/>
          <pc:sldMk cId="0" sldId="270"/>
        </pc:sldMkLst>
        <pc:picChg chg="del">
          <ac:chgData name="merkushina ekaterina" userId="4de0e5a37a278373" providerId="LiveId" clId="{D95721CE-3FBE-4827-8BD7-1668EE0C4DC9}" dt="2022-11-07T19:30:13.686" v="680" actId="21"/>
          <ac:picMkLst>
            <pc:docMk/>
            <pc:sldMk cId="0" sldId="270"/>
            <ac:picMk id="2" creationId="{AC2A6B26-C57A-E211-80E1-B67C45A1AB04}"/>
          </ac:picMkLst>
        </pc:picChg>
        <pc:picChg chg="add mod">
          <ac:chgData name="merkushina ekaterina" userId="4de0e5a37a278373" providerId="LiveId" clId="{D95721CE-3FBE-4827-8BD7-1668EE0C4DC9}" dt="2022-11-07T19:32:45.670" v="705" actId="1076"/>
          <ac:picMkLst>
            <pc:docMk/>
            <pc:sldMk cId="0" sldId="270"/>
            <ac:picMk id="3" creationId="{BDBE0CFF-2482-082A-3933-847AEC7DC30D}"/>
          </ac:picMkLst>
        </pc:picChg>
        <pc:picChg chg="add mod">
          <ac:chgData name="merkushina ekaterina" userId="4de0e5a37a278373" providerId="LiveId" clId="{D95721CE-3FBE-4827-8BD7-1668EE0C4DC9}" dt="2022-11-07T19:32:50.439" v="707" actId="1076"/>
          <ac:picMkLst>
            <pc:docMk/>
            <pc:sldMk cId="0" sldId="270"/>
            <ac:picMk id="4" creationId="{F1A8D0BE-004E-3283-BE71-A5F978F5F14F}"/>
          </ac:picMkLst>
        </pc:picChg>
        <pc:picChg chg="add mod">
          <ac:chgData name="merkushina ekaterina" userId="4de0e5a37a278373" providerId="LiveId" clId="{D95721CE-3FBE-4827-8BD7-1668EE0C4DC9}" dt="2022-11-07T19:33:12.883" v="711" actId="1076"/>
          <ac:picMkLst>
            <pc:docMk/>
            <pc:sldMk cId="0" sldId="270"/>
            <ac:picMk id="6" creationId="{637D43DE-E609-79B7-782D-3D63B0A95A8D}"/>
          </ac:picMkLst>
        </pc:picChg>
        <pc:picChg chg="add mod">
          <ac:chgData name="merkushina ekaterina" userId="4de0e5a37a278373" providerId="LiveId" clId="{D95721CE-3FBE-4827-8BD7-1668EE0C4DC9}" dt="2022-11-07T19:33:30.063" v="716" actId="1076"/>
          <ac:picMkLst>
            <pc:docMk/>
            <pc:sldMk cId="0" sldId="270"/>
            <ac:picMk id="7" creationId="{2E15B7BA-58F6-F1D7-0045-94EFA9CBCA49}"/>
          </ac:picMkLst>
        </pc:picChg>
        <pc:picChg chg="del">
          <ac:chgData name="merkushina ekaterina" userId="4de0e5a37a278373" providerId="LiveId" clId="{D95721CE-3FBE-4827-8BD7-1668EE0C4DC9}" dt="2022-11-07T19:30:09.912" v="678" actId="21"/>
          <ac:picMkLst>
            <pc:docMk/>
            <pc:sldMk cId="0" sldId="270"/>
            <ac:picMk id="28674" creationId="{00000000-0000-0000-0000-000000000000}"/>
          </ac:picMkLst>
        </pc:picChg>
        <pc:picChg chg="del">
          <ac:chgData name="merkushina ekaterina" userId="4de0e5a37a278373" providerId="LiveId" clId="{D95721CE-3FBE-4827-8BD7-1668EE0C4DC9}" dt="2022-11-07T19:30:11.839" v="679" actId="21"/>
          <ac:picMkLst>
            <pc:docMk/>
            <pc:sldMk cId="0" sldId="270"/>
            <ac:picMk id="28677" creationId="{00000000-0000-0000-0000-000000000000}"/>
          </ac:picMkLst>
        </pc:picChg>
      </pc:sldChg>
      <pc:sldChg chg="delSp del mod">
        <pc:chgData name="merkushina ekaterina" userId="4de0e5a37a278373" providerId="LiveId" clId="{D95721CE-3FBE-4827-8BD7-1668EE0C4DC9}" dt="2022-11-05T16:26:15.276" v="155" actId="2696"/>
        <pc:sldMkLst>
          <pc:docMk/>
          <pc:sldMk cId="0" sldId="279"/>
        </pc:sldMkLst>
        <pc:picChg chg="del">
          <ac:chgData name="merkushina ekaterina" userId="4de0e5a37a278373" providerId="LiveId" clId="{D95721CE-3FBE-4827-8BD7-1668EE0C4DC9}" dt="2022-11-05T16:25:39.171" v="154" actId="21"/>
          <ac:picMkLst>
            <pc:docMk/>
            <pc:sldMk cId="0" sldId="279"/>
            <ac:picMk id="2" creationId="{00000000-0000-0000-0000-000000000000}"/>
          </ac:picMkLst>
        </pc:picChg>
      </pc:sldChg>
      <pc:sldChg chg="delSp del mod">
        <pc:chgData name="merkushina ekaterina" userId="4de0e5a37a278373" providerId="LiveId" clId="{D95721CE-3FBE-4827-8BD7-1668EE0C4DC9}" dt="2022-11-07T19:27:39.262" v="663" actId="2696"/>
        <pc:sldMkLst>
          <pc:docMk/>
          <pc:sldMk cId="0" sldId="283"/>
        </pc:sldMkLst>
        <pc:picChg chg="del">
          <ac:chgData name="merkushina ekaterina" userId="4de0e5a37a278373" providerId="LiveId" clId="{D95721CE-3FBE-4827-8BD7-1668EE0C4DC9}" dt="2022-11-07T19:24:45.627" v="653" actId="21"/>
          <ac:picMkLst>
            <pc:docMk/>
            <pc:sldMk cId="0" sldId="283"/>
            <ac:picMk id="22530" creationId="{00000000-0000-0000-0000-000000000000}"/>
          </ac:picMkLst>
        </pc:picChg>
        <pc:picChg chg="del">
          <ac:chgData name="merkushina ekaterina" userId="4de0e5a37a278373" providerId="LiveId" clId="{D95721CE-3FBE-4827-8BD7-1668EE0C4DC9}" dt="2022-11-07T19:24:48.240" v="654" actId="21"/>
          <ac:picMkLst>
            <pc:docMk/>
            <pc:sldMk cId="0" sldId="283"/>
            <ac:picMk id="22532" creationId="{00000000-0000-0000-0000-000000000000}"/>
          </ac:picMkLst>
        </pc:picChg>
      </pc:sldChg>
      <pc:sldChg chg="delSp mod">
        <pc:chgData name="merkushina ekaterina" userId="4de0e5a37a278373" providerId="LiveId" clId="{D95721CE-3FBE-4827-8BD7-1668EE0C4DC9}" dt="2022-11-07T19:03:51.625" v="543" actId="21"/>
        <pc:sldMkLst>
          <pc:docMk/>
          <pc:sldMk cId="0" sldId="285"/>
        </pc:sldMkLst>
        <pc:picChg chg="del">
          <ac:chgData name="merkushina ekaterina" userId="4de0e5a37a278373" providerId="LiveId" clId="{D95721CE-3FBE-4827-8BD7-1668EE0C4DC9}" dt="2022-11-07T19:03:51.625" v="543" actId="21"/>
          <ac:picMkLst>
            <pc:docMk/>
            <pc:sldMk cId="0" sldId="285"/>
            <ac:picMk id="3" creationId="{80EA4E53-BD55-DF76-1C53-4332821CE86F}"/>
          </ac:picMkLst>
        </pc:picChg>
        <pc:picChg chg="del">
          <ac:chgData name="merkushina ekaterina" userId="4de0e5a37a278373" providerId="LiveId" clId="{D95721CE-3FBE-4827-8BD7-1668EE0C4DC9}" dt="2022-11-07T19:03:47.299" v="542" actId="21"/>
          <ac:picMkLst>
            <pc:docMk/>
            <pc:sldMk cId="0" sldId="285"/>
            <ac:picMk id="4" creationId="{2610C12D-9E89-6233-31FB-617D0613290B}"/>
          </ac:picMkLst>
        </pc:picChg>
      </pc:sldChg>
      <pc:sldChg chg="delSp mod">
        <pc:chgData name="merkushina ekaterina" userId="4de0e5a37a278373" providerId="LiveId" clId="{D95721CE-3FBE-4827-8BD7-1668EE0C4DC9}" dt="2022-11-07T19:04:55.637" v="547" actId="21"/>
        <pc:sldMkLst>
          <pc:docMk/>
          <pc:sldMk cId="0" sldId="286"/>
        </pc:sldMkLst>
        <pc:picChg chg="del">
          <ac:chgData name="merkushina ekaterina" userId="4de0e5a37a278373" providerId="LiveId" clId="{D95721CE-3FBE-4827-8BD7-1668EE0C4DC9}" dt="2022-11-07T19:04:53.268" v="546" actId="21"/>
          <ac:picMkLst>
            <pc:docMk/>
            <pc:sldMk cId="0" sldId="286"/>
            <ac:picMk id="27650" creationId="{00000000-0000-0000-0000-000000000000}"/>
          </ac:picMkLst>
        </pc:picChg>
        <pc:picChg chg="del">
          <ac:chgData name="merkushina ekaterina" userId="4de0e5a37a278373" providerId="LiveId" clId="{D95721CE-3FBE-4827-8BD7-1668EE0C4DC9}" dt="2022-11-07T19:04:55.637" v="547" actId="21"/>
          <ac:picMkLst>
            <pc:docMk/>
            <pc:sldMk cId="0" sldId="286"/>
            <ac:picMk id="27651" creationId="{00000000-0000-0000-0000-000000000000}"/>
          </ac:picMkLst>
        </pc:picChg>
      </pc:sldChg>
      <pc:sldChg chg="del">
        <pc:chgData name="merkushina ekaterina" userId="4de0e5a37a278373" providerId="LiveId" clId="{D95721CE-3FBE-4827-8BD7-1668EE0C4DC9}" dt="2022-11-07T19:05:57.346" v="558" actId="2696"/>
        <pc:sldMkLst>
          <pc:docMk/>
          <pc:sldMk cId="0" sldId="288"/>
        </pc:sldMkLst>
      </pc:sldChg>
      <pc:sldChg chg="del">
        <pc:chgData name="merkushina ekaterina" userId="4de0e5a37a278373" providerId="LiveId" clId="{D95721CE-3FBE-4827-8BD7-1668EE0C4DC9}" dt="2022-11-07T19:05:21.035" v="552" actId="2696"/>
        <pc:sldMkLst>
          <pc:docMk/>
          <pc:sldMk cId="0" sldId="289"/>
        </pc:sldMkLst>
      </pc:sldChg>
      <pc:sldChg chg="del">
        <pc:chgData name="merkushina ekaterina" userId="4de0e5a37a278373" providerId="LiveId" clId="{D95721CE-3FBE-4827-8BD7-1668EE0C4DC9}" dt="2022-11-07T19:05:50.197" v="557" actId="2696"/>
        <pc:sldMkLst>
          <pc:docMk/>
          <pc:sldMk cId="0" sldId="290"/>
        </pc:sldMkLst>
      </pc:sldChg>
      <pc:sldChg chg="addSp delSp modSp mod">
        <pc:chgData name="merkushina ekaterina" userId="4de0e5a37a278373" providerId="LiveId" clId="{D95721CE-3FBE-4827-8BD7-1668EE0C4DC9}" dt="2022-11-07T19:24:06.790" v="649" actId="1076"/>
        <pc:sldMkLst>
          <pc:docMk/>
          <pc:sldMk cId="0" sldId="296"/>
        </pc:sldMkLst>
        <pc:picChg chg="del">
          <ac:chgData name="merkushina ekaterina" userId="4de0e5a37a278373" providerId="LiveId" clId="{D95721CE-3FBE-4827-8BD7-1668EE0C4DC9}" dt="2022-11-07T19:23:57.095" v="646" actId="21"/>
          <ac:picMkLst>
            <pc:docMk/>
            <pc:sldMk cId="0" sldId="296"/>
            <ac:picMk id="2" creationId="{9DCB3E31-6F84-3623-A3FE-52EB008731FA}"/>
          </ac:picMkLst>
        </pc:picChg>
        <pc:picChg chg="add del">
          <ac:chgData name="merkushina ekaterina" userId="4de0e5a37a278373" providerId="LiveId" clId="{D95721CE-3FBE-4827-8BD7-1668EE0C4DC9}" dt="2022-11-07T19:23:54.321" v="645" actId="21"/>
          <ac:picMkLst>
            <pc:docMk/>
            <pc:sldMk cId="0" sldId="296"/>
            <ac:picMk id="3" creationId="{F5885846-2EB9-6921-4D67-785B943856C6}"/>
          </ac:picMkLst>
        </pc:picChg>
        <pc:picChg chg="add mod">
          <ac:chgData name="merkushina ekaterina" userId="4de0e5a37a278373" providerId="LiveId" clId="{D95721CE-3FBE-4827-8BD7-1668EE0C4DC9}" dt="2022-11-07T19:24:06.790" v="649" actId="1076"/>
          <ac:picMkLst>
            <pc:docMk/>
            <pc:sldMk cId="0" sldId="296"/>
            <ac:picMk id="5" creationId="{C82D6FCB-B2E9-1583-9BE9-5656485C8FC1}"/>
          </ac:picMkLst>
        </pc:picChg>
        <pc:picChg chg="add del">
          <ac:chgData name="merkushina ekaterina" userId="4de0e5a37a278373" providerId="LiveId" clId="{D95721CE-3FBE-4827-8BD7-1668EE0C4DC9}" dt="2022-11-07T19:23:52.005" v="644" actId="21"/>
          <ac:picMkLst>
            <pc:docMk/>
            <pc:sldMk cId="0" sldId="296"/>
            <ac:picMk id="21506" creationId="{00000000-0000-0000-0000-000000000000}"/>
          </ac:picMkLst>
        </pc:picChg>
      </pc:sldChg>
      <pc:sldChg chg="del">
        <pc:chgData name="merkushina ekaterina" userId="4de0e5a37a278373" providerId="LiveId" clId="{D95721CE-3FBE-4827-8BD7-1668EE0C4DC9}" dt="2022-11-07T19:24:58.953" v="655" actId="2696"/>
        <pc:sldMkLst>
          <pc:docMk/>
          <pc:sldMk cId="0" sldId="297"/>
        </pc:sldMkLst>
      </pc:sldChg>
      <pc:sldChg chg="addSp delSp modSp mod">
        <pc:chgData name="merkushina ekaterina" userId="4de0e5a37a278373" providerId="LiveId" clId="{D95721CE-3FBE-4827-8BD7-1668EE0C4DC9}" dt="2022-11-07T19:52:02.435" v="899" actId="1076"/>
        <pc:sldMkLst>
          <pc:docMk/>
          <pc:sldMk cId="0" sldId="298"/>
        </pc:sldMkLst>
        <pc:picChg chg="del">
          <ac:chgData name="merkushina ekaterina" userId="4de0e5a37a278373" providerId="LiveId" clId="{D95721CE-3FBE-4827-8BD7-1668EE0C4DC9}" dt="2022-11-07T19:27:47.886" v="664" actId="21"/>
          <ac:picMkLst>
            <pc:docMk/>
            <pc:sldMk cId="0" sldId="298"/>
            <ac:picMk id="3" creationId="{48406852-364F-284A-0946-6E97D4444961}"/>
          </ac:picMkLst>
        </pc:picChg>
        <pc:picChg chg="del">
          <ac:chgData name="merkushina ekaterina" userId="4de0e5a37a278373" providerId="LiveId" clId="{D95721CE-3FBE-4827-8BD7-1668EE0C4DC9}" dt="2022-11-07T19:27:50.131" v="665" actId="21"/>
          <ac:picMkLst>
            <pc:docMk/>
            <pc:sldMk cId="0" sldId="298"/>
            <ac:picMk id="5" creationId="{7EE24C76-C036-164C-F5B6-B8CD2F24ADC8}"/>
          </ac:picMkLst>
        </pc:picChg>
        <pc:picChg chg="add mod">
          <ac:chgData name="merkushina ekaterina" userId="4de0e5a37a278373" providerId="LiveId" clId="{D95721CE-3FBE-4827-8BD7-1668EE0C4DC9}" dt="2022-11-07T19:52:02.435" v="899" actId="1076"/>
          <ac:picMkLst>
            <pc:docMk/>
            <pc:sldMk cId="0" sldId="298"/>
            <ac:picMk id="6" creationId="{B3977E87-2BFF-40CD-BC83-49923E6C4243}"/>
          </ac:picMkLst>
        </pc:picChg>
      </pc:sldChg>
      <pc:sldChg chg="delSp del mod">
        <pc:chgData name="merkushina ekaterina" userId="4de0e5a37a278373" providerId="LiveId" clId="{D95721CE-3FBE-4827-8BD7-1668EE0C4DC9}" dt="2022-11-07T19:51:46.303" v="896" actId="2696"/>
        <pc:sldMkLst>
          <pc:docMk/>
          <pc:sldMk cId="0" sldId="299"/>
        </pc:sldMkLst>
        <pc:picChg chg="del">
          <ac:chgData name="merkushina ekaterina" userId="4de0e5a37a278373" providerId="LiveId" clId="{D95721CE-3FBE-4827-8BD7-1668EE0C4DC9}" dt="2022-11-07T19:27:57.250" v="666" actId="21"/>
          <ac:picMkLst>
            <pc:docMk/>
            <pc:sldMk cId="0" sldId="299"/>
            <ac:picMk id="24579" creationId="{00000000-0000-0000-0000-000000000000}"/>
          </ac:picMkLst>
        </pc:picChg>
        <pc:picChg chg="del">
          <ac:chgData name="merkushina ekaterina" userId="4de0e5a37a278373" providerId="LiveId" clId="{D95721CE-3FBE-4827-8BD7-1668EE0C4DC9}" dt="2022-11-07T19:27:59.639" v="667" actId="21"/>
          <ac:picMkLst>
            <pc:docMk/>
            <pc:sldMk cId="0" sldId="299"/>
            <ac:picMk id="24580" creationId="{00000000-0000-0000-0000-000000000000}"/>
          </ac:picMkLst>
        </pc:picChg>
      </pc:sldChg>
      <pc:sldChg chg="addSp delSp modSp mod">
        <pc:chgData name="merkushina ekaterina" userId="4de0e5a37a278373" providerId="LiveId" clId="{D95721CE-3FBE-4827-8BD7-1668EE0C4DC9}" dt="2022-11-07T19:50:31.961" v="891" actId="1076"/>
        <pc:sldMkLst>
          <pc:docMk/>
          <pc:sldMk cId="0" sldId="305"/>
        </pc:sldMkLst>
        <pc:picChg chg="del">
          <ac:chgData name="merkushina ekaterina" userId="4de0e5a37a278373" providerId="LiveId" clId="{D95721CE-3FBE-4827-8BD7-1668EE0C4DC9}" dt="2022-11-07T19:50:18.049" v="887" actId="21"/>
          <ac:picMkLst>
            <pc:docMk/>
            <pc:sldMk cId="0" sldId="305"/>
            <ac:picMk id="3" creationId="{08B2B4C6-E268-FD77-549B-E769B0CB71E2}"/>
          </ac:picMkLst>
        </pc:picChg>
        <pc:picChg chg="add mod">
          <ac:chgData name="merkushina ekaterina" userId="4de0e5a37a278373" providerId="LiveId" clId="{D95721CE-3FBE-4827-8BD7-1668EE0C4DC9}" dt="2022-11-07T19:50:31.961" v="891" actId="1076"/>
          <ac:picMkLst>
            <pc:docMk/>
            <pc:sldMk cId="0" sldId="305"/>
            <ac:picMk id="4" creationId="{D9063A3E-F6F3-8C0F-A5D1-6B6A87050DA3}"/>
          </ac:picMkLst>
        </pc:picChg>
        <pc:picChg chg="del">
          <ac:chgData name="merkushina ekaterina" userId="4de0e5a37a278373" providerId="LiveId" clId="{D95721CE-3FBE-4827-8BD7-1668EE0C4DC9}" dt="2022-11-07T19:50:03.061" v="881" actId="21"/>
          <ac:picMkLst>
            <pc:docMk/>
            <pc:sldMk cId="0" sldId="305"/>
            <ac:picMk id="27650" creationId="{00000000-0000-0000-0000-000000000000}"/>
          </ac:picMkLst>
        </pc:picChg>
      </pc:sldChg>
      <pc:sldChg chg="addSp delSp modSp mod">
        <pc:chgData name="merkushina ekaterina" userId="4de0e5a37a278373" providerId="LiveId" clId="{D95721CE-3FBE-4827-8BD7-1668EE0C4DC9}" dt="2022-11-07T19:48:36.541" v="878" actId="1076"/>
        <pc:sldMkLst>
          <pc:docMk/>
          <pc:sldMk cId="0" sldId="306"/>
        </pc:sldMkLst>
        <pc:picChg chg="del">
          <ac:chgData name="merkushina ekaterina" userId="4de0e5a37a278373" providerId="LiveId" clId="{D95721CE-3FBE-4827-8BD7-1668EE0C4DC9}" dt="2022-11-07T19:45:06.912" v="834" actId="21"/>
          <ac:picMkLst>
            <pc:docMk/>
            <pc:sldMk cId="0" sldId="306"/>
            <ac:picMk id="3" creationId="{EB2B5D09-AB91-317D-7C02-AA3A0B1A867F}"/>
          </ac:picMkLst>
        </pc:picChg>
        <pc:picChg chg="del">
          <ac:chgData name="merkushina ekaterina" userId="4de0e5a37a278373" providerId="LiveId" clId="{D95721CE-3FBE-4827-8BD7-1668EE0C4DC9}" dt="2022-11-07T19:44:58.542" v="830" actId="21"/>
          <ac:picMkLst>
            <pc:docMk/>
            <pc:sldMk cId="0" sldId="306"/>
            <ac:picMk id="4" creationId="{0528655C-7E05-EF61-5302-6D95C7C484A5}"/>
          </ac:picMkLst>
        </pc:picChg>
        <pc:picChg chg="add mod">
          <ac:chgData name="merkushina ekaterina" userId="4de0e5a37a278373" providerId="LiveId" clId="{D95721CE-3FBE-4827-8BD7-1668EE0C4DC9}" dt="2022-11-07T19:48:24.616" v="874" actId="1076"/>
          <ac:picMkLst>
            <pc:docMk/>
            <pc:sldMk cId="0" sldId="306"/>
            <ac:picMk id="6" creationId="{C4267720-A2DC-41E0-A80D-63D0F6BA86B7}"/>
          </ac:picMkLst>
        </pc:picChg>
        <pc:picChg chg="del">
          <ac:chgData name="merkushina ekaterina" userId="4de0e5a37a278373" providerId="LiveId" clId="{D95721CE-3FBE-4827-8BD7-1668EE0C4DC9}" dt="2022-11-07T19:45:02.391" v="832" actId="21"/>
          <ac:picMkLst>
            <pc:docMk/>
            <pc:sldMk cId="0" sldId="306"/>
            <ac:picMk id="7" creationId="{57ACFA51-264B-FCE8-0CDB-712FB70340A0}"/>
          </ac:picMkLst>
        </pc:picChg>
        <pc:picChg chg="del">
          <ac:chgData name="merkushina ekaterina" userId="4de0e5a37a278373" providerId="LiveId" clId="{D95721CE-3FBE-4827-8BD7-1668EE0C4DC9}" dt="2022-11-07T19:45:04.687" v="833" actId="21"/>
          <ac:picMkLst>
            <pc:docMk/>
            <pc:sldMk cId="0" sldId="306"/>
            <ac:picMk id="8" creationId="{2C26FEBB-134E-872B-3694-F7D08A1E9722}"/>
          </ac:picMkLst>
        </pc:picChg>
        <pc:picChg chg="del">
          <ac:chgData name="merkushina ekaterina" userId="4de0e5a37a278373" providerId="LiveId" clId="{D95721CE-3FBE-4827-8BD7-1668EE0C4DC9}" dt="2022-11-07T19:44:56.666" v="829" actId="21"/>
          <ac:picMkLst>
            <pc:docMk/>
            <pc:sldMk cId="0" sldId="306"/>
            <ac:picMk id="9" creationId="{E6EC5D56-B3D1-7406-DD82-AA1798211FD8}"/>
          </ac:picMkLst>
        </pc:picChg>
        <pc:picChg chg="del">
          <ac:chgData name="merkushina ekaterina" userId="4de0e5a37a278373" providerId="LiveId" clId="{D95721CE-3FBE-4827-8BD7-1668EE0C4DC9}" dt="2022-11-07T19:45:00.657" v="831" actId="21"/>
          <ac:picMkLst>
            <pc:docMk/>
            <pc:sldMk cId="0" sldId="306"/>
            <ac:picMk id="10" creationId="{50A7659B-22F0-1828-2F16-8AAB38DA39A5}"/>
          </ac:picMkLst>
        </pc:picChg>
        <pc:picChg chg="add mod">
          <ac:chgData name="merkushina ekaterina" userId="4de0e5a37a278373" providerId="LiveId" clId="{D95721CE-3FBE-4827-8BD7-1668EE0C4DC9}" dt="2022-11-07T19:48:36.541" v="878" actId="1076"/>
          <ac:picMkLst>
            <pc:docMk/>
            <pc:sldMk cId="0" sldId="306"/>
            <ac:picMk id="12" creationId="{A1F1626B-87B6-D4DB-3E11-C18B86C5A5EB}"/>
          </ac:picMkLst>
        </pc:picChg>
        <pc:picChg chg="add mod">
          <ac:chgData name="merkushina ekaterina" userId="4de0e5a37a278373" providerId="LiveId" clId="{D95721CE-3FBE-4827-8BD7-1668EE0C4DC9}" dt="2022-11-07T19:48:31.217" v="877" actId="1076"/>
          <ac:picMkLst>
            <pc:docMk/>
            <pc:sldMk cId="0" sldId="306"/>
            <ac:picMk id="14" creationId="{CDBED5FD-A2A0-9A96-8581-2FD993F0415C}"/>
          </ac:picMkLst>
        </pc:picChg>
        <pc:picChg chg="add mod">
          <ac:chgData name="merkushina ekaterina" userId="4de0e5a37a278373" providerId="LiveId" clId="{D95721CE-3FBE-4827-8BD7-1668EE0C4DC9}" dt="2022-11-07T19:48:29.224" v="876" actId="1076"/>
          <ac:picMkLst>
            <pc:docMk/>
            <pc:sldMk cId="0" sldId="306"/>
            <ac:picMk id="16" creationId="{CED1F1D3-89F4-E387-8719-00478FDAF801}"/>
          </ac:picMkLst>
        </pc:picChg>
        <pc:picChg chg="add del mod">
          <ac:chgData name="merkushina ekaterina" userId="4de0e5a37a278373" providerId="LiveId" clId="{D95721CE-3FBE-4827-8BD7-1668EE0C4DC9}" dt="2022-11-07T19:47:33.302" v="861" actId="21"/>
          <ac:picMkLst>
            <pc:docMk/>
            <pc:sldMk cId="0" sldId="306"/>
            <ac:picMk id="18" creationId="{4B1B1EF3-C05A-656A-AD9A-01C47E3B4103}"/>
          </ac:picMkLst>
        </pc:picChg>
      </pc:sldChg>
      <pc:sldChg chg="delSp mod">
        <pc:chgData name="merkushina ekaterina" userId="4de0e5a37a278373" providerId="LiveId" clId="{D95721CE-3FBE-4827-8BD7-1668EE0C4DC9}" dt="2022-11-07T18:55:05.283" v="486" actId="21"/>
        <pc:sldMkLst>
          <pc:docMk/>
          <pc:sldMk cId="0" sldId="307"/>
        </pc:sldMkLst>
        <pc:picChg chg="del">
          <ac:chgData name="merkushina ekaterina" userId="4de0e5a37a278373" providerId="LiveId" clId="{D95721CE-3FBE-4827-8BD7-1668EE0C4DC9}" dt="2022-11-07T18:55:05.283" v="486" actId="21"/>
          <ac:picMkLst>
            <pc:docMk/>
            <pc:sldMk cId="0" sldId="307"/>
            <ac:picMk id="3" creationId="{EDD29A5D-6E61-D170-45D0-AD3FFB08820B}"/>
          </ac:picMkLst>
        </pc:picChg>
      </pc:sldChg>
      <pc:sldChg chg="delSp modSp mod">
        <pc:chgData name="merkushina ekaterina" userId="4de0e5a37a278373" providerId="LiveId" clId="{D95721CE-3FBE-4827-8BD7-1668EE0C4DC9}" dt="2022-11-07T19:29:35.256" v="674" actId="21"/>
        <pc:sldMkLst>
          <pc:docMk/>
          <pc:sldMk cId="0" sldId="308"/>
        </pc:sldMkLst>
        <pc:picChg chg="del">
          <ac:chgData name="merkushina ekaterina" userId="4de0e5a37a278373" providerId="LiveId" clId="{D95721CE-3FBE-4827-8BD7-1668EE0C4DC9}" dt="2022-11-07T19:29:04.059" v="672" actId="21"/>
          <ac:picMkLst>
            <pc:docMk/>
            <pc:sldMk cId="0" sldId="308"/>
            <ac:picMk id="1026" creationId="{00000000-0000-0000-0000-000000000000}"/>
          </ac:picMkLst>
        </pc:picChg>
        <pc:picChg chg="del mod">
          <ac:chgData name="merkushina ekaterina" userId="4de0e5a37a278373" providerId="LiveId" clId="{D95721CE-3FBE-4827-8BD7-1668EE0C4DC9}" dt="2022-11-07T19:29:35.256" v="674" actId="21"/>
          <ac:picMkLst>
            <pc:docMk/>
            <pc:sldMk cId="0" sldId="308"/>
            <ac:picMk id="1027" creationId="{00000000-0000-0000-0000-000000000000}"/>
          </ac:picMkLst>
        </pc:picChg>
      </pc:sldChg>
      <pc:sldChg chg="delSp del mod">
        <pc:chgData name="merkushina ekaterina" userId="4de0e5a37a278373" providerId="LiveId" clId="{D95721CE-3FBE-4827-8BD7-1668EE0C4DC9}" dt="2022-11-07T19:29:56.029" v="677" actId="2696"/>
        <pc:sldMkLst>
          <pc:docMk/>
          <pc:sldMk cId="0" sldId="309"/>
        </pc:sldMkLst>
        <pc:picChg chg="del">
          <ac:chgData name="merkushina ekaterina" userId="4de0e5a37a278373" providerId="LiveId" clId="{D95721CE-3FBE-4827-8BD7-1668EE0C4DC9}" dt="2022-11-07T19:29:49.539" v="675" actId="21"/>
          <ac:picMkLst>
            <pc:docMk/>
            <pc:sldMk cId="0" sldId="309"/>
            <ac:picMk id="2050" creationId="{00000000-0000-0000-0000-000000000000}"/>
          </ac:picMkLst>
        </pc:picChg>
        <pc:picChg chg="del">
          <ac:chgData name="merkushina ekaterina" userId="4de0e5a37a278373" providerId="LiveId" clId="{D95721CE-3FBE-4827-8BD7-1668EE0C4DC9}" dt="2022-11-07T19:29:52.001" v="676" actId="21"/>
          <ac:picMkLst>
            <pc:docMk/>
            <pc:sldMk cId="0" sldId="309"/>
            <ac:picMk id="2051" creationId="{00000000-0000-0000-0000-000000000000}"/>
          </ac:picMkLst>
        </pc:picChg>
      </pc:sldChg>
      <pc:sldChg chg="addSp delSp modSp mod">
        <pc:chgData name="merkushina ekaterina" userId="4de0e5a37a278373" providerId="LiveId" clId="{D95721CE-3FBE-4827-8BD7-1668EE0C4DC9}" dt="2022-11-07T19:36:38.953" v="742" actId="1076"/>
        <pc:sldMkLst>
          <pc:docMk/>
          <pc:sldMk cId="0" sldId="310"/>
        </pc:sldMkLst>
        <pc:picChg chg="del">
          <ac:chgData name="merkushina ekaterina" userId="4de0e5a37a278373" providerId="LiveId" clId="{D95721CE-3FBE-4827-8BD7-1668EE0C4DC9}" dt="2022-11-07T19:30:31.272" v="686" actId="21"/>
          <ac:picMkLst>
            <pc:docMk/>
            <pc:sldMk cId="0" sldId="310"/>
            <ac:picMk id="2" creationId="{2AF4FA8A-4DF7-C5BB-FD16-96F15F0F2B8E}"/>
          </ac:picMkLst>
        </pc:picChg>
        <pc:picChg chg="add mod">
          <ac:chgData name="merkushina ekaterina" userId="4de0e5a37a278373" providerId="LiveId" clId="{D95721CE-3FBE-4827-8BD7-1668EE0C4DC9}" dt="2022-11-07T19:35:51.392" v="734" actId="1076"/>
          <ac:picMkLst>
            <pc:docMk/>
            <pc:sldMk cId="0" sldId="310"/>
            <ac:picMk id="4" creationId="{424851DC-6918-EBF2-5ADB-F591CC2D468D}"/>
          </ac:picMkLst>
        </pc:picChg>
        <pc:picChg chg="add mod">
          <ac:chgData name="merkushina ekaterina" userId="4de0e5a37a278373" providerId="LiveId" clId="{D95721CE-3FBE-4827-8BD7-1668EE0C4DC9}" dt="2022-11-07T19:36:38.953" v="742" actId="1076"/>
          <ac:picMkLst>
            <pc:docMk/>
            <pc:sldMk cId="0" sldId="310"/>
            <ac:picMk id="6" creationId="{2773D9E1-8AA0-28BE-A401-024661DE302A}"/>
          </ac:picMkLst>
        </pc:picChg>
        <pc:picChg chg="add mod">
          <ac:chgData name="merkushina ekaterina" userId="4de0e5a37a278373" providerId="LiveId" clId="{D95721CE-3FBE-4827-8BD7-1668EE0C4DC9}" dt="2022-11-07T19:36:37.470" v="741" actId="1076"/>
          <ac:picMkLst>
            <pc:docMk/>
            <pc:sldMk cId="0" sldId="310"/>
            <ac:picMk id="8" creationId="{601BA4E5-46AF-303A-F6BA-2E23AB53C8BE}"/>
          </ac:picMkLst>
        </pc:picChg>
        <pc:picChg chg="del">
          <ac:chgData name="merkushina ekaterina" userId="4de0e5a37a278373" providerId="LiveId" clId="{D95721CE-3FBE-4827-8BD7-1668EE0C4DC9}" dt="2022-11-07T19:30:29.324" v="685" actId="21"/>
          <ac:picMkLst>
            <pc:docMk/>
            <pc:sldMk cId="0" sldId="310"/>
            <ac:picMk id="31747" creationId="{00000000-0000-0000-0000-000000000000}"/>
          </ac:picMkLst>
        </pc:picChg>
        <pc:picChg chg="del">
          <ac:chgData name="merkushina ekaterina" userId="4de0e5a37a278373" providerId="LiveId" clId="{D95721CE-3FBE-4827-8BD7-1668EE0C4DC9}" dt="2022-11-07T19:30:33.560" v="687" actId="21"/>
          <ac:picMkLst>
            <pc:docMk/>
            <pc:sldMk cId="0" sldId="310"/>
            <ac:picMk id="31748" creationId="{00000000-0000-0000-0000-000000000000}"/>
          </ac:picMkLst>
        </pc:picChg>
      </pc:sldChg>
      <pc:sldChg chg="addSp delSp modSp mod">
        <pc:chgData name="merkushina ekaterina" userId="4de0e5a37a278373" providerId="LiveId" clId="{D95721CE-3FBE-4827-8BD7-1668EE0C4DC9}" dt="2022-11-07T18:46:45.723" v="465" actId="1076"/>
        <pc:sldMkLst>
          <pc:docMk/>
          <pc:sldMk cId="0" sldId="312"/>
        </pc:sldMkLst>
        <pc:picChg chg="add mod">
          <ac:chgData name="merkushina ekaterina" userId="4de0e5a37a278373" providerId="LiveId" clId="{D95721CE-3FBE-4827-8BD7-1668EE0C4DC9}" dt="2022-11-07T18:46:31.686" v="461" actId="1076"/>
          <ac:picMkLst>
            <pc:docMk/>
            <pc:sldMk cId="0" sldId="312"/>
            <ac:picMk id="2" creationId="{14CCF6EB-44C3-CB21-6398-CD49947F729C}"/>
          </ac:picMkLst>
        </pc:picChg>
        <pc:picChg chg="add mod">
          <ac:chgData name="merkushina ekaterina" userId="4de0e5a37a278373" providerId="LiveId" clId="{D95721CE-3FBE-4827-8BD7-1668EE0C4DC9}" dt="2022-11-07T18:46:45.723" v="465" actId="1076"/>
          <ac:picMkLst>
            <pc:docMk/>
            <pc:sldMk cId="0" sldId="312"/>
            <ac:picMk id="3" creationId="{40ADB563-4BB4-44E2-DEEE-DB3FAFB18A99}"/>
          </ac:picMkLst>
        </pc:picChg>
        <pc:picChg chg="del">
          <ac:chgData name="merkushina ekaterina" userId="4de0e5a37a278373" providerId="LiveId" clId="{D95721CE-3FBE-4827-8BD7-1668EE0C4DC9}" dt="2022-11-07T18:41:11.001" v="419" actId="21"/>
          <ac:picMkLst>
            <pc:docMk/>
            <pc:sldMk cId="0" sldId="312"/>
            <ac:picMk id="5122" creationId="{00000000-0000-0000-0000-000000000000}"/>
          </ac:picMkLst>
        </pc:picChg>
        <pc:picChg chg="del">
          <ac:chgData name="merkushina ekaterina" userId="4de0e5a37a278373" providerId="LiveId" clId="{D95721CE-3FBE-4827-8BD7-1668EE0C4DC9}" dt="2022-11-07T18:41:08.383" v="418" actId="21"/>
          <ac:picMkLst>
            <pc:docMk/>
            <pc:sldMk cId="0" sldId="312"/>
            <ac:picMk id="5123" creationId="{00000000-0000-0000-0000-000000000000}"/>
          </ac:picMkLst>
        </pc:picChg>
      </pc:sldChg>
      <pc:sldChg chg="del">
        <pc:chgData name="merkushina ekaterina" userId="4de0e5a37a278373" providerId="LiveId" clId="{D95721CE-3FBE-4827-8BD7-1668EE0C4DC9}" dt="2022-11-07T18:55:25.564" v="487" actId="2696"/>
        <pc:sldMkLst>
          <pc:docMk/>
          <pc:sldMk cId="0" sldId="313"/>
        </pc:sldMkLst>
      </pc:sldChg>
      <pc:sldChg chg="del">
        <pc:chgData name="merkushina ekaterina" userId="4de0e5a37a278373" providerId="LiveId" clId="{D95721CE-3FBE-4827-8BD7-1668EE0C4DC9}" dt="2022-11-07T18:55:29.249" v="488" actId="2696"/>
        <pc:sldMkLst>
          <pc:docMk/>
          <pc:sldMk cId="0" sldId="314"/>
        </pc:sldMkLst>
      </pc:sldChg>
      <pc:sldChg chg="del">
        <pc:chgData name="merkushina ekaterina" userId="4de0e5a37a278373" providerId="LiveId" clId="{D95721CE-3FBE-4827-8BD7-1668EE0C4DC9}" dt="2022-11-07T18:55:36.016" v="490" actId="2696"/>
        <pc:sldMkLst>
          <pc:docMk/>
          <pc:sldMk cId="0" sldId="315"/>
        </pc:sldMkLst>
      </pc:sldChg>
      <pc:sldChg chg="addSp delSp modSp mod">
        <pc:chgData name="merkushina ekaterina" userId="4de0e5a37a278373" providerId="LiveId" clId="{D95721CE-3FBE-4827-8BD7-1668EE0C4DC9}" dt="2022-11-07T19:07:46.454" v="577" actId="1076"/>
        <pc:sldMkLst>
          <pc:docMk/>
          <pc:sldMk cId="0" sldId="316"/>
        </pc:sldMkLst>
        <pc:picChg chg="add mod">
          <ac:chgData name="merkushina ekaterina" userId="4de0e5a37a278373" providerId="LiveId" clId="{D95721CE-3FBE-4827-8BD7-1668EE0C4DC9}" dt="2022-11-07T19:07:39.304" v="575" actId="1076"/>
          <ac:picMkLst>
            <pc:docMk/>
            <pc:sldMk cId="0" sldId="316"/>
            <ac:picMk id="3" creationId="{372236AC-026D-1DDB-D9EA-B7099F55783E}"/>
          </ac:picMkLst>
        </pc:picChg>
        <pc:picChg chg="del">
          <ac:chgData name="merkushina ekaterina" userId="4de0e5a37a278373" providerId="LiveId" clId="{D95721CE-3FBE-4827-8BD7-1668EE0C4DC9}" dt="2022-11-07T19:05:04.427" v="548" actId="21"/>
          <ac:picMkLst>
            <pc:docMk/>
            <pc:sldMk cId="0" sldId="316"/>
            <ac:picMk id="5" creationId="{00000000-0000-0000-0000-000000000000}"/>
          </ac:picMkLst>
        </pc:picChg>
        <pc:picChg chg="add mod">
          <ac:chgData name="merkushina ekaterina" userId="4de0e5a37a278373" providerId="LiveId" clId="{D95721CE-3FBE-4827-8BD7-1668EE0C4DC9}" dt="2022-11-07T19:07:46.454" v="577" actId="1076"/>
          <ac:picMkLst>
            <pc:docMk/>
            <pc:sldMk cId="0" sldId="316"/>
            <ac:picMk id="6" creationId="{ED964230-B65C-44E0-5539-DAB24C9B73AF}"/>
          </ac:picMkLst>
        </pc:picChg>
        <pc:picChg chg="add mod">
          <ac:chgData name="merkushina ekaterina" userId="4de0e5a37a278373" providerId="LiveId" clId="{D95721CE-3FBE-4827-8BD7-1668EE0C4DC9}" dt="2022-11-07T19:07:32.660" v="573" actId="1076"/>
          <ac:picMkLst>
            <pc:docMk/>
            <pc:sldMk cId="0" sldId="316"/>
            <ac:picMk id="8" creationId="{C05DC151-8106-B3A6-B21F-15B7ABF00165}"/>
          </ac:picMkLst>
        </pc:picChg>
        <pc:picChg chg="del">
          <ac:chgData name="merkushina ekaterina" userId="4de0e5a37a278373" providerId="LiveId" clId="{D95721CE-3FBE-4827-8BD7-1668EE0C4DC9}" dt="2022-11-07T19:05:06.542" v="549" actId="21"/>
          <ac:picMkLst>
            <pc:docMk/>
            <pc:sldMk cId="0" sldId="316"/>
            <ac:picMk id="10242" creationId="{00000000-0000-0000-0000-000000000000}"/>
          </ac:picMkLst>
        </pc:picChg>
      </pc:sldChg>
      <pc:sldChg chg="del">
        <pc:chgData name="merkushina ekaterina" userId="4de0e5a37a278373" providerId="LiveId" clId="{D95721CE-3FBE-4827-8BD7-1668EE0C4DC9}" dt="2022-11-07T18:55:33.376" v="489" actId="2696"/>
        <pc:sldMkLst>
          <pc:docMk/>
          <pc:sldMk cId="0" sldId="317"/>
        </pc:sldMkLst>
      </pc:sldChg>
      <pc:sldChg chg="addSp delSp modSp mod">
        <pc:chgData name="merkushina ekaterina" userId="4de0e5a37a278373" providerId="LiveId" clId="{D95721CE-3FBE-4827-8BD7-1668EE0C4DC9}" dt="2022-11-07T19:11:41.978" v="623" actId="1076"/>
        <pc:sldMkLst>
          <pc:docMk/>
          <pc:sldMk cId="0" sldId="319"/>
        </pc:sldMkLst>
        <pc:picChg chg="add mod">
          <ac:chgData name="merkushina ekaterina" userId="4de0e5a37a278373" providerId="LiveId" clId="{D95721CE-3FBE-4827-8BD7-1668EE0C4DC9}" dt="2022-11-07T19:11:41.978" v="623" actId="1076"/>
          <ac:picMkLst>
            <pc:docMk/>
            <pc:sldMk cId="0" sldId="319"/>
            <ac:picMk id="3" creationId="{850C12A2-DE83-78FB-8E23-6A240CFC6996}"/>
          </ac:picMkLst>
        </pc:picChg>
        <pc:picChg chg="add del mod">
          <ac:chgData name="merkushina ekaterina" userId="4de0e5a37a278373" providerId="LiveId" clId="{D95721CE-3FBE-4827-8BD7-1668EE0C4DC9}" dt="2022-11-07T19:09:16.916" v="592" actId="21"/>
          <ac:picMkLst>
            <pc:docMk/>
            <pc:sldMk cId="0" sldId="319"/>
            <ac:picMk id="5" creationId="{FE90A9F1-38ED-5EEB-543E-97F0A4D526FE}"/>
          </ac:picMkLst>
        </pc:picChg>
        <pc:picChg chg="add mod">
          <ac:chgData name="merkushina ekaterina" userId="4de0e5a37a278373" providerId="LiveId" clId="{D95721CE-3FBE-4827-8BD7-1668EE0C4DC9}" dt="2022-11-07T19:10:39.575" v="613" actId="14100"/>
          <ac:picMkLst>
            <pc:docMk/>
            <pc:sldMk cId="0" sldId="319"/>
            <ac:picMk id="7" creationId="{935B45B9-8AA4-8058-876F-41EC38AF02CA}"/>
          </ac:picMkLst>
        </pc:picChg>
        <pc:picChg chg="add del mod">
          <ac:chgData name="merkushina ekaterina" userId="4de0e5a37a278373" providerId="LiveId" clId="{D95721CE-3FBE-4827-8BD7-1668EE0C4DC9}" dt="2022-11-07T19:11:34.985" v="620" actId="21"/>
          <ac:picMkLst>
            <pc:docMk/>
            <pc:sldMk cId="0" sldId="319"/>
            <ac:picMk id="8" creationId="{A933463A-BA0E-4BE6-669C-48D0E71E5C98}"/>
          </ac:picMkLst>
        </pc:picChg>
        <pc:picChg chg="del">
          <ac:chgData name="merkushina ekaterina" userId="4de0e5a37a278373" providerId="LiveId" clId="{D95721CE-3FBE-4827-8BD7-1668EE0C4DC9}" dt="2022-11-07T19:05:11.290" v="550" actId="21"/>
          <ac:picMkLst>
            <pc:docMk/>
            <pc:sldMk cId="0" sldId="319"/>
            <ac:picMk id="16388" creationId="{00000000-0000-0000-0000-000000000000}"/>
          </ac:picMkLst>
        </pc:picChg>
        <pc:picChg chg="del">
          <ac:chgData name="merkushina ekaterina" userId="4de0e5a37a278373" providerId="LiveId" clId="{D95721CE-3FBE-4827-8BD7-1668EE0C4DC9}" dt="2022-11-07T19:05:13.246" v="551" actId="21"/>
          <ac:picMkLst>
            <pc:docMk/>
            <pc:sldMk cId="0" sldId="319"/>
            <ac:picMk id="16389" creationId="{00000000-0000-0000-0000-000000000000}"/>
          </ac:picMkLst>
        </pc:picChg>
      </pc:sldChg>
      <pc:sldChg chg="del">
        <pc:chgData name="merkushina ekaterina" userId="4de0e5a37a278373" providerId="LiveId" clId="{D95721CE-3FBE-4827-8BD7-1668EE0C4DC9}" dt="2022-11-07T19:05:31.128" v="555" actId="2696"/>
        <pc:sldMkLst>
          <pc:docMk/>
          <pc:sldMk cId="0" sldId="320"/>
        </pc:sldMkLst>
      </pc:sldChg>
      <pc:sldChg chg="del">
        <pc:chgData name="merkushina ekaterina" userId="4de0e5a37a278373" providerId="LiveId" clId="{D95721CE-3FBE-4827-8BD7-1668EE0C4DC9}" dt="2022-11-07T19:05:24.839" v="553" actId="2696"/>
        <pc:sldMkLst>
          <pc:docMk/>
          <pc:sldMk cId="0" sldId="321"/>
        </pc:sldMkLst>
      </pc:sldChg>
      <pc:sldChg chg="del">
        <pc:chgData name="merkushina ekaterina" userId="4de0e5a37a278373" providerId="LiveId" clId="{D95721CE-3FBE-4827-8BD7-1668EE0C4DC9}" dt="2022-11-07T19:05:27.616" v="554" actId="2696"/>
        <pc:sldMkLst>
          <pc:docMk/>
          <pc:sldMk cId="0" sldId="322"/>
        </pc:sldMkLst>
      </pc:sldChg>
      <pc:sldChg chg="delSp del mod">
        <pc:chgData name="merkushina ekaterina" userId="4de0e5a37a278373" providerId="LiveId" clId="{D95721CE-3FBE-4827-8BD7-1668EE0C4DC9}" dt="2022-11-07T19:51:50.268" v="897" actId="2696"/>
        <pc:sldMkLst>
          <pc:docMk/>
          <pc:sldMk cId="0" sldId="323"/>
        </pc:sldMkLst>
        <pc:picChg chg="del">
          <ac:chgData name="merkushina ekaterina" userId="4de0e5a37a278373" providerId="LiveId" clId="{D95721CE-3FBE-4827-8BD7-1668EE0C4DC9}" dt="2022-11-07T19:28:04.898" v="668" actId="21"/>
          <ac:picMkLst>
            <pc:docMk/>
            <pc:sldMk cId="0" sldId="323"/>
            <ac:picMk id="26626" creationId="{00000000-0000-0000-0000-000000000000}"/>
          </ac:picMkLst>
        </pc:picChg>
        <pc:picChg chg="del">
          <ac:chgData name="merkushina ekaterina" userId="4de0e5a37a278373" providerId="LiveId" clId="{D95721CE-3FBE-4827-8BD7-1668EE0C4DC9}" dt="2022-11-07T19:28:07.081" v="669" actId="21"/>
          <ac:picMkLst>
            <pc:docMk/>
            <pc:sldMk cId="0" sldId="323"/>
            <ac:picMk id="26627" creationId="{00000000-0000-0000-0000-000000000000}"/>
          </ac:picMkLst>
        </pc:picChg>
      </pc:sldChg>
      <pc:sldChg chg="delSp del mod">
        <pc:chgData name="merkushina ekaterina" userId="4de0e5a37a278373" providerId="LiveId" clId="{D95721CE-3FBE-4827-8BD7-1668EE0C4DC9}" dt="2022-11-07T19:51:53.347" v="898" actId="2696"/>
        <pc:sldMkLst>
          <pc:docMk/>
          <pc:sldMk cId="0" sldId="324"/>
        </pc:sldMkLst>
        <pc:picChg chg="del">
          <ac:chgData name="merkushina ekaterina" userId="4de0e5a37a278373" providerId="LiveId" clId="{D95721CE-3FBE-4827-8BD7-1668EE0C4DC9}" dt="2022-11-07T19:28:11.108" v="670" actId="21"/>
          <ac:picMkLst>
            <pc:docMk/>
            <pc:sldMk cId="0" sldId="324"/>
            <ac:picMk id="25602" creationId="{00000000-0000-0000-0000-000000000000}"/>
          </ac:picMkLst>
        </pc:picChg>
        <pc:picChg chg="del">
          <ac:chgData name="merkushina ekaterina" userId="4de0e5a37a278373" providerId="LiveId" clId="{D95721CE-3FBE-4827-8BD7-1668EE0C4DC9}" dt="2022-11-07T19:28:13.024" v="671" actId="21"/>
          <ac:picMkLst>
            <pc:docMk/>
            <pc:sldMk cId="0" sldId="324"/>
            <ac:picMk id="25603" creationId="{00000000-0000-0000-0000-000000000000}"/>
          </ac:picMkLst>
        </pc:picChg>
      </pc:sldChg>
      <pc:sldChg chg="addSp delSp modSp mod">
        <pc:chgData name="merkushina ekaterina" userId="4de0e5a37a278373" providerId="LiveId" clId="{D95721CE-3FBE-4827-8BD7-1668EE0C4DC9}" dt="2022-11-07T19:40:12.711" v="782" actId="1076"/>
        <pc:sldMkLst>
          <pc:docMk/>
          <pc:sldMk cId="0" sldId="325"/>
        </pc:sldMkLst>
        <pc:picChg chg="del">
          <ac:chgData name="merkushina ekaterina" userId="4de0e5a37a278373" providerId="LiveId" clId="{D95721CE-3FBE-4827-8BD7-1668EE0C4DC9}" dt="2022-11-07T19:30:17.833" v="681" actId="21"/>
          <ac:picMkLst>
            <pc:docMk/>
            <pc:sldMk cId="0" sldId="325"/>
            <ac:picMk id="2" creationId="{00000000-0000-0000-0000-000000000000}"/>
          </ac:picMkLst>
        </pc:picChg>
        <pc:picChg chg="del">
          <ac:chgData name="merkushina ekaterina" userId="4de0e5a37a278373" providerId="LiveId" clId="{D95721CE-3FBE-4827-8BD7-1668EE0C4DC9}" dt="2022-11-07T19:30:25.368" v="684" actId="21"/>
          <ac:picMkLst>
            <pc:docMk/>
            <pc:sldMk cId="0" sldId="325"/>
            <ac:picMk id="3" creationId="{1483E42A-1065-3F34-EF53-BA04339C127F}"/>
          </ac:picMkLst>
        </pc:picChg>
        <pc:picChg chg="del">
          <ac:chgData name="merkushina ekaterina" userId="4de0e5a37a278373" providerId="LiveId" clId="{D95721CE-3FBE-4827-8BD7-1668EE0C4DC9}" dt="2022-11-07T19:30:22.978" v="683" actId="21"/>
          <ac:picMkLst>
            <pc:docMk/>
            <pc:sldMk cId="0" sldId="325"/>
            <ac:picMk id="4" creationId="{EA5B0EF2-C443-56C3-1F48-7E7601DCC59B}"/>
          </ac:picMkLst>
        </pc:picChg>
        <pc:picChg chg="add mod">
          <ac:chgData name="merkushina ekaterina" userId="4de0e5a37a278373" providerId="LiveId" clId="{D95721CE-3FBE-4827-8BD7-1668EE0C4DC9}" dt="2022-11-07T19:38:47.382" v="767" actId="1076"/>
          <ac:picMkLst>
            <pc:docMk/>
            <pc:sldMk cId="0" sldId="325"/>
            <ac:picMk id="5" creationId="{B6118D25-2C9B-C278-0D90-FEB2FC3D39A8}"/>
          </ac:picMkLst>
        </pc:picChg>
        <pc:picChg chg="add del mod">
          <ac:chgData name="merkushina ekaterina" userId="4de0e5a37a278373" providerId="LiveId" clId="{D95721CE-3FBE-4827-8BD7-1668EE0C4DC9}" dt="2022-11-07T19:39:38.279" v="775" actId="21"/>
          <ac:picMkLst>
            <pc:docMk/>
            <pc:sldMk cId="0" sldId="325"/>
            <ac:picMk id="7" creationId="{95BC89F3-7A9E-AAC1-A3F0-1A2E8A83BEFB}"/>
          </ac:picMkLst>
        </pc:picChg>
        <pc:picChg chg="add mod">
          <ac:chgData name="merkushina ekaterina" userId="4de0e5a37a278373" providerId="LiveId" clId="{D95721CE-3FBE-4827-8BD7-1668EE0C4DC9}" dt="2022-11-07T19:38:10.886" v="758" actId="1076"/>
          <ac:picMkLst>
            <pc:docMk/>
            <pc:sldMk cId="0" sldId="325"/>
            <ac:picMk id="8" creationId="{603AED11-6EEF-23DE-53BF-18FEE8F07014}"/>
          </ac:picMkLst>
        </pc:picChg>
        <pc:picChg chg="add mod">
          <ac:chgData name="merkushina ekaterina" userId="4de0e5a37a278373" providerId="LiveId" clId="{D95721CE-3FBE-4827-8BD7-1668EE0C4DC9}" dt="2022-11-07T19:37:53.078" v="751" actId="1076"/>
          <ac:picMkLst>
            <pc:docMk/>
            <pc:sldMk cId="0" sldId="325"/>
            <ac:picMk id="10" creationId="{68E2978E-E5FA-B5D9-8786-349FC7808192}"/>
          </ac:picMkLst>
        </pc:picChg>
        <pc:picChg chg="add mod">
          <ac:chgData name="merkushina ekaterina" userId="4de0e5a37a278373" providerId="LiveId" clId="{D95721CE-3FBE-4827-8BD7-1668EE0C4DC9}" dt="2022-11-07T19:38:40.159" v="764" actId="1076"/>
          <ac:picMkLst>
            <pc:docMk/>
            <pc:sldMk cId="0" sldId="325"/>
            <ac:picMk id="12" creationId="{AE183402-440C-A9D2-8602-CBD3FBC958D3}"/>
          </ac:picMkLst>
        </pc:picChg>
        <pc:picChg chg="add mod">
          <ac:chgData name="merkushina ekaterina" userId="4de0e5a37a278373" providerId="LiveId" clId="{D95721CE-3FBE-4827-8BD7-1668EE0C4DC9}" dt="2022-11-07T19:39:33.089" v="774" actId="1076"/>
          <ac:picMkLst>
            <pc:docMk/>
            <pc:sldMk cId="0" sldId="325"/>
            <ac:picMk id="13" creationId="{1754C251-0271-7CD8-2663-4AE9B2F50DA7}"/>
          </ac:picMkLst>
        </pc:picChg>
        <pc:picChg chg="add mod">
          <ac:chgData name="merkushina ekaterina" userId="4de0e5a37a278373" providerId="LiveId" clId="{D95721CE-3FBE-4827-8BD7-1668EE0C4DC9}" dt="2022-11-07T19:40:12.711" v="782" actId="1076"/>
          <ac:picMkLst>
            <pc:docMk/>
            <pc:sldMk cId="0" sldId="325"/>
            <ac:picMk id="15" creationId="{9A597947-EF1D-9017-0588-BB26287F284A}"/>
          </ac:picMkLst>
        </pc:picChg>
        <pc:picChg chg="del">
          <ac:chgData name="merkushina ekaterina" userId="4de0e5a37a278373" providerId="LiveId" clId="{D95721CE-3FBE-4827-8BD7-1668EE0C4DC9}" dt="2022-11-07T19:30:20.654" v="682" actId="21"/>
          <ac:picMkLst>
            <pc:docMk/>
            <pc:sldMk cId="0" sldId="325"/>
            <ac:picMk id="32770" creationId="{00000000-0000-0000-0000-000000000000}"/>
          </ac:picMkLst>
        </pc:picChg>
      </pc:sldChg>
      <pc:sldChg chg="del">
        <pc:chgData name="merkushina ekaterina" userId="4de0e5a37a278373" providerId="LiveId" clId="{D95721CE-3FBE-4827-8BD7-1668EE0C4DC9}" dt="2022-11-07T19:05:37.246" v="556" actId="2696"/>
        <pc:sldMkLst>
          <pc:docMk/>
          <pc:sldMk cId="4155865237" sldId="327"/>
        </pc:sldMkLst>
      </pc:sldChg>
      <pc:sldChg chg="addSp delSp modSp mod">
        <pc:chgData name="merkushina ekaterina" userId="4de0e5a37a278373" providerId="LiveId" clId="{D95721CE-3FBE-4827-8BD7-1668EE0C4DC9}" dt="2022-11-07T19:44:42.882" v="828" actId="1076"/>
        <pc:sldMkLst>
          <pc:docMk/>
          <pc:sldMk cId="253153284" sldId="328"/>
        </pc:sldMkLst>
        <pc:picChg chg="del">
          <ac:chgData name="merkushina ekaterina" userId="4de0e5a37a278373" providerId="LiveId" clId="{D95721CE-3FBE-4827-8BD7-1668EE0C4DC9}" dt="2022-11-07T19:30:38.674" v="688" actId="21"/>
          <ac:picMkLst>
            <pc:docMk/>
            <pc:sldMk cId="253153284" sldId="328"/>
            <ac:picMk id="2" creationId="{4505113F-7CC9-6229-5BB9-E320D25F2E91}"/>
          </ac:picMkLst>
        </pc:picChg>
        <pc:picChg chg="add del mod">
          <ac:chgData name="merkushina ekaterina" userId="4de0e5a37a278373" providerId="LiveId" clId="{D95721CE-3FBE-4827-8BD7-1668EE0C4DC9}" dt="2022-11-07T19:39:46.733" v="778" actId="21"/>
          <ac:picMkLst>
            <pc:docMk/>
            <pc:sldMk cId="253153284" sldId="328"/>
            <ac:picMk id="3" creationId="{4F1FC316-B88F-8F51-A027-568D7B8B6DBF}"/>
          </ac:picMkLst>
        </pc:picChg>
        <pc:picChg chg="del">
          <ac:chgData name="merkushina ekaterina" userId="4de0e5a37a278373" providerId="LiveId" clId="{D95721CE-3FBE-4827-8BD7-1668EE0C4DC9}" dt="2022-11-07T19:30:48.197" v="690" actId="21"/>
          <ac:picMkLst>
            <pc:docMk/>
            <pc:sldMk cId="253153284" sldId="328"/>
            <ac:picMk id="4" creationId="{601F2A76-5366-431A-7F9C-F911574D7CDC}"/>
          </ac:picMkLst>
        </pc:picChg>
        <pc:picChg chg="del">
          <ac:chgData name="merkushina ekaterina" userId="4de0e5a37a278373" providerId="LiveId" clId="{D95721CE-3FBE-4827-8BD7-1668EE0C4DC9}" dt="2022-11-07T19:30:45.929" v="689" actId="21"/>
          <ac:picMkLst>
            <pc:docMk/>
            <pc:sldMk cId="253153284" sldId="328"/>
            <ac:picMk id="5" creationId="{272BD6C0-0729-0038-6208-AF6565AC4448}"/>
          </ac:picMkLst>
        </pc:picChg>
        <pc:picChg chg="add mod">
          <ac:chgData name="merkushina ekaterina" userId="4de0e5a37a278373" providerId="LiveId" clId="{D95721CE-3FBE-4827-8BD7-1668EE0C4DC9}" dt="2022-11-07T19:44:22.750" v="821" actId="1076"/>
          <ac:picMkLst>
            <pc:docMk/>
            <pc:sldMk cId="253153284" sldId="328"/>
            <ac:picMk id="6" creationId="{A34D8D4A-2D75-165E-230E-1F38FB058EC3}"/>
          </ac:picMkLst>
        </pc:picChg>
        <pc:picChg chg="add mod">
          <ac:chgData name="merkushina ekaterina" userId="4de0e5a37a278373" providerId="LiveId" clId="{D95721CE-3FBE-4827-8BD7-1668EE0C4DC9}" dt="2022-11-07T19:44:42.882" v="828" actId="1076"/>
          <ac:picMkLst>
            <pc:docMk/>
            <pc:sldMk cId="253153284" sldId="328"/>
            <ac:picMk id="8" creationId="{E5D505BB-0FD4-1A36-9E70-89DEAEE32E98}"/>
          </ac:picMkLst>
        </pc:picChg>
        <pc:picChg chg="add mod">
          <ac:chgData name="merkushina ekaterina" userId="4de0e5a37a278373" providerId="LiveId" clId="{D95721CE-3FBE-4827-8BD7-1668EE0C4DC9}" dt="2022-11-07T19:44:39.299" v="827" actId="14100"/>
          <ac:picMkLst>
            <pc:docMk/>
            <pc:sldMk cId="253153284" sldId="328"/>
            <ac:picMk id="10" creationId="{4559BD08-CFFA-C623-AF39-9E00401C511E}"/>
          </ac:picMkLst>
        </pc:picChg>
      </pc:sldChg>
      <pc:sldChg chg="addSp modSp new mod">
        <pc:chgData name="merkushina ekaterina" userId="4de0e5a37a278373" providerId="LiveId" clId="{D95721CE-3FBE-4827-8BD7-1668EE0C4DC9}" dt="2022-11-07T18:57:58.723" v="509" actId="1076"/>
        <pc:sldMkLst>
          <pc:docMk/>
          <pc:sldMk cId="1692997647" sldId="330"/>
        </pc:sldMkLst>
        <pc:picChg chg="add mod">
          <ac:chgData name="merkushina ekaterina" userId="4de0e5a37a278373" providerId="LiveId" clId="{D95721CE-3FBE-4827-8BD7-1668EE0C4DC9}" dt="2022-11-07T18:57:55.996" v="508" actId="1076"/>
          <ac:picMkLst>
            <pc:docMk/>
            <pc:sldMk cId="1692997647" sldId="330"/>
            <ac:picMk id="2" creationId="{AFBC93B7-9D2E-E38B-3830-938961721216}"/>
          </ac:picMkLst>
        </pc:picChg>
        <pc:picChg chg="add mod">
          <ac:chgData name="merkushina ekaterina" userId="4de0e5a37a278373" providerId="LiveId" clId="{D95721CE-3FBE-4827-8BD7-1668EE0C4DC9}" dt="2022-11-07T18:57:58.723" v="509" actId="1076"/>
          <ac:picMkLst>
            <pc:docMk/>
            <pc:sldMk cId="1692997647" sldId="330"/>
            <ac:picMk id="3" creationId="{52F5BC35-F300-9CA3-6651-B183F4E2DDA4}"/>
          </ac:picMkLst>
        </pc:picChg>
        <pc:picChg chg="add mod">
          <ac:chgData name="merkushina ekaterina" userId="4de0e5a37a278373" providerId="LiveId" clId="{D95721CE-3FBE-4827-8BD7-1668EE0C4DC9}" dt="2022-11-07T18:57:42.641" v="503" actId="1076"/>
          <ac:picMkLst>
            <pc:docMk/>
            <pc:sldMk cId="1692997647" sldId="330"/>
            <ac:picMk id="4" creationId="{880ABCB7-D5C2-7940-FAED-DC45994F5AC0}"/>
          </ac:picMkLst>
        </pc:picChg>
      </pc:sldChg>
      <pc:sldChg chg="addSp modSp new mod">
        <pc:chgData name="merkushina ekaterina" userId="4de0e5a37a278373" providerId="LiveId" clId="{D95721CE-3FBE-4827-8BD7-1668EE0C4DC9}" dt="2022-11-07T19:02:58.309" v="541" actId="1076"/>
        <pc:sldMkLst>
          <pc:docMk/>
          <pc:sldMk cId="2757052174" sldId="331"/>
        </pc:sldMkLst>
        <pc:picChg chg="add mod">
          <ac:chgData name="merkushina ekaterina" userId="4de0e5a37a278373" providerId="LiveId" clId="{D95721CE-3FBE-4827-8BD7-1668EE0C4DC9}" dt="2022-11-07T19:02:44.320" v="538" actId="1076"/>
          <ac:picMkLst>
            <pc:docMk/>
            <pc:sldMk cId="2757052174" sldId="331"/>
            <ac:picMk id="2" creationId="{FCF6D53A-FDD2-E392-7D11-5A63AB7FA545}"/>
          </ac:picMkLst>
        </pc:picChg>
        <pc:picChg chg="add mod">
          <ac:chgData name="merkushina ekaterina" userId="4de0e5a37a278373" providerId="LiveId" clId="{D95721CE-3FBE-4827-8BD7-1668EE0C4DC9}" dt="2022-11-07T19:02:34.647" v="534" actId="1076"/>
          <ac:picMkLst>
            <pc:docMk/>
            <pc:sldMk cId="2757052174" sldId="331"/>
            <ac:picMk id="4" creationId="{D62BBADD-8269-214F-C655-621A20328B40}"/>
          </ac:picMkLst>
        </pc:picChg>
        <pc:picChg chg="add mod">
          <ac:chgData name="merkushina ekaterina" userId="4de0e5a37a278373" providerId="LiveId" clId="{D95721CE-3FBE-4827-8BD7-1668EE0C4DC9}" dt="2022-11-07T19:02:58.309" v="541" actId="1076"/>
          <ac:picMkLst>
            <pc:docMk/>
            <pc:sldMk cId="2757052174" sldId="331"/>
            <ac:picMk id="6" creationId="{929E466D-6B2F-CF2C-627E-D5313B6CB0D9}"/>
          </ac:picMkLst>
        </pc:picChg>
        <pc:picChg chg="add mod">
          <ac:chgData name="merkushina ekaterina" userId="4de0e5a37a278373" providerId="LiveId" clId="{D95721CE-3FBE-4827-8BD7-1668EE0C4DC9}" dt="2022-11-07T19:02:42.226" v="537" actId="1076"/>
          <ac:picMkLst>
            <pc:docMk/>
            <pc:sldMk cId="2757052174" sldId="331"/>
            <ac:picMk id="8" creationId="{46E3D31F-2871-5E74-F8D1-A02F80FDA281}"/>
          </ac:picMkLst>
        </pc:picChg>
      </pc:sldChg>
      <pc:sldChg chg="addSp delSp modSp new mod">
        <pc:chgData name="merkushina ekaterina" userId="4de0e5a37a278373" providerId="LiveId" clId="{D95721CE-3FBE-4827-8BD7-1668EE0C4DC9}" dt="2022-11-07T19:43:01.558" v="808" actId="1076"/>
        <pc:sldMkLst>
          <pc:docMk/>
          <pc:sldMk cId="605249033" sldId="332"/>
        </pc:sldMkLst>
        <pc:picChg chg="add mod">
          <ac:chgData name="merkushina ekaterina" userId="4de0e5a37a278373" providerId="LiveId" clId="{D95721CE-3FBE-4827-8BD7-1668EE0C4DC9}" dt="2022-11-07T19:12:42.994" v="630" actId="1076"/>
          <ac:picMkLst>
            <pc:docMk/>
            <pc:sldMk cId="605249033" sldId="332"/>
            <ac:picMk id="2" creationId="{2F899FB4-8455-8396-2B75-368B56EAA4D8}"/>
          </ac:picMkLst>
        </pc:picChg>
        <pc:picChg chg="add mod">
          <ac:chgData name="merkushina ekaterina" userId="4de0e5a37a278373" providerId="LiveId" clId="{D95721CE-3FBE-4827-8BD7-1668EE0C4DC9}" dt="2022-11-07T19:42:55.778" v="805" actId="1076"/>
          <ac:picMkLst>
            <pc:docMk/>
            <pc:sldMk cId="605249033" sldId="332"/>
            <ac:picMk id="3" creationId="{88241BCA-5299-B9E6-6132-77586F447F81}"/>
          </ac:picMkLst>
        </pc:picChg>
        <pc:picChg chg="add del mod">
          <ac:chgData name="merkushina ekaterina" userId="4de0e5a37a278373" providerId="LiveId" clId="{D95721CE-3FBE-4827-8BD7-1668EE0C4DC9}" dt="2022-11-07T19:42:47.238" v="801" actId="21"/>
          <ac:picMkLst>
            <pc:docMk/>
            <pc:sldMk cId="605249033" sldId="332"/>
            <ac:picMk id="5" creationId="{297DB0C3-8DE9-73D5-A5E5-E5339449E266}"/>
          </ac:picMkLst>
        </pc:picChg>
        <pc:picChg chg="add del mod">
          <ac:chgData name="merkushina ekaterina" userId="4de0e5a37a278373" providerId="LiveId" clId="{D95721CE-3FBE-4827-8BD7-1668EE0C4DC9}" dt="2022-11-07T19:42:19.203" v="795" actId="21"/>
          <ac:picMkLst>
            <pc:docMk/>
            <pc:sldMk cId="605249033" sldId="332"/>
            <ac:picMk id="7" creationId="{6488ADFD-02E2-88E2-E926-C1EBE3889101}"/>
          </ac:picMkLst>
        </pc:picChg>
        <pc:picChg chg="add mod">
          <ac:chgData name="merkushina ekaterina" userId="4de0e5a37a278373" providerId="LiveId" clId="{D95721CE-3FBE-4827-8BD7-1668EE0C4DC9}" dt="2022-11-07T19:43:01.558" v="808" actId="1076"/>
          <ac:picMkLst>
            <pc:docMk/>
            <pc:sldMk cId="605249033" sldId="332"/>
            <ac:picMk id="8" creationId="{4E1C2230-0DEA-58B0-AF3B-C2A6714DDA7B}"/>
          </ac:picMkLst>
        </pc:picChg>
      </pc:sldChg>
      <pc:sldChg chg="new del">
        <pc:chgData name="merkushina ekaterina" userId="4de0e5a37a278373" providerId="LiveId" clId="{D95721CE-3FBE-4827-8BD7-1668EE0C4DC9}" dt="2022-11-07T19:24:17.848" v="650" actId="2696"/>
        <pc:sldMkLst>
          <pc:docMk/>
          <pc:sldMk cId="1996598608" sldId="333"/>
        </pc:sldMkLst>
      </pc:sldChg>
      <pc:sldChg chg="addSp delSp modSp new mod">
        <pc:chgData name="merkushina ekaterina" userId="4de0e5a37a278373" providerId="LiveId" clId="{D95721CE-3FBE-4827-8BD7-1668EE0C4DC9}" dt="2022-11-07T19:43:09.715" v="810" actId="1076"/>
        <pc:sldMkLst>
          <pc:docMk/>
          <pc:sldMk cId="4136264797" sldId="333"/>
        </pc:sldMkLst>
        <pc:picChg chg="add del mod">
          <ac:chgData name="merkushina ekaterina" userId="4de0e5a37a278373" providerId="LiveId" clId="{D95721CE-3FBE-4827-8BD7-1668EE0C4DC9}" dt="2022-11-07T19:42:10.651" v="793" actId="21"/>
          <ac:picMkLst>
            <pc:docMk/>
            <pc:sldMk cId="4136264797" sldId="333"/>
            <ac:picMk id="2" creationId="{7DAF0BBB-4C56-7724-DF5A-0BC4EDB5E6F5}"/>
          </ac:picMkLst>
        </pc:picChg>
        <pc:picChg chg="add mod">
          <ac:chgData name="merkushina ekaterina" userId="4de0e5a37a278373" providerId="LiveId" clId="{D95721CE-3FBE-4827-8BD7-1668EE0C4DC9}" dt="2022-11-07T19:42:35.845" v="800" actId="1076"/>
          <ac:picMkLst>
            <pc:docMk/>
            <pc:sldMk cId="4136264797" sldId="333"/>
            <ac:picMk id="3" creationId="{D0124729-2D7E-A415-9AFC-58E5143C71D1}"/>
          </ac:picMkLst>
        </pc:picChg>
        <pc:picChg chg="add mod">
          <ac:chgData name="merkushina ekaterina" userId="4de0e5a37a278373" providerId="LiveId" clId="{D95721CE-3FBE-4827-8BD7-1668EE0C4DC9}" dt="2022-11-07T19:43:09.715" v="810" actId="1076"/>
          <ac:picMkLst>
            <pc:docMk/>
            <pc:sldMk cId="4136264797" sldId="333"/>
            <ac:picMk id="4" creationId="{674CF6D2-D8B9-CE91-E06F-EFA095C7A8CD}"/>
          </ac:picMkLst>
        </pc:picChg>
        <pc:picChg chg="add mod">
          <ac:chgData name="merkushina ekaterina" userId="4de0e5a37a278373" providerId="LiveId" clId="{D95721CE-3FBE-4827-8BD7-1668EE0C4DC9}" dt="2022-11-07T19:43:07.978" v="809" actId="1076"/>
          <ac:picMkLst>
            <pc:docMk/>
            <pc:sldMk cId="4136264797" sldId="333"/>
            <ac:picMk id="5" creationId="{8CE0CB2B-E586-6136-AEEC-B7CE0587208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385402CD-055A-411C-A180-3F5D148A5D7D}" type="datetimeFigureOut">
              <a:rPr lang="ru-RU" smtClean="0"/>
              <a:pPr/>
              <a:t>13.01.2023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85402CD-055A-411C-A180-3F5D148A5D7D}" type="datetimeFigureOut">
              <a:rPr lang="ru-RU" smtClean="0"/>
              <a:pPr/>
              <a:t>13.01.2023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385402CD-055A-411C-A180-3F5D148A5D7D}" type="datetimeFigureOut">
              <a:rPr lang="ru-RU" smtClean="0"/>
              <a:pPr/>
              <a:t>13.01.2023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13.01.2023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402CD-055A-411C-A180-3F5D148A5D7D}" type="datetimeFigureOut">
              <a:rPr lang="ru-RU" smtClean="0"/>
              <a:pPr/>
              <a:t>13.01.2023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385402CD-055A-411C-A180-3F5D148A5D7D}" type="datetimeFigureOut">
              <a:rPr lang="ru-RU" smtClean="0"/>
              <a:pPr/>
              <a:t>13.01.2023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AC4180AC-4F6E-4D52-8535-CF14C85859B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548680"/>
            <a:ext cx="7344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Министерство образования РМ</a:t>
            </a:r>
            <a:b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980728"/>
            <a:ext cx="5976664" cy="160043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2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                     </a:t>
            </a: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Портфолио</a:t>
            </a:r>
            <a:r>
              <a:rPr lang="ru-RU" sz="3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</a:t>
            </a:r>
            <a:endParaRPr lang="ru-RU" sz="3600" b="1" i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  <a:p>
            <a:r>
              <a:rPr lang="ru-RU" b="1" i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             </a:t>
            </a:r>
            <a:r>
              <a:rPr lang="ru-RU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Гиниатуллиной Альфии Рястямовны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,       </a:t>
            </a:r>
          </a:p>
          <a:p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   </a:t>
            </a:r>
            <a:r>
              <a:rPr lang="ru-RU" sz="1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воспитателя МАДОУ «Детский сад №82  комбинированного вида»,       </a:t>
            </a:r>
          </a:p>
          <a:p>
            <a:r>
              <a:rPr lang="ru-RU" sz="1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                                                           </a:t>
            </a:r>
            <a:r>
              <a:rPr lang="ru-RU" sz="14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г.о</a:t>
            </a:r>
            <a:r>
              <a:rPr lang="ru-RU" sz="1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. Саранск</a:t>
            </a:r>
            <a:endParaRPr lang="ru-RU" sz="1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91880" y="2507120"/>
            <a:ext cx="554461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Дата рождения: 05.10.1969 г. .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Профессиональное образование: высшее,  1991 г., МГПИ                     им. М.Е. Евсевьева по специальности </a:t>
            </a:r>
            <a:r>
              <a:rPr lang="ru-RU" sz="16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«Физика»  с дополнительной специальностью «математика»;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Fill>
                  <a:solidFill>
                    <a:srgbClr val="FFFFFF"/>
                  </a:solidFill>
                </a:uFill>
                <a:latin typeface="Times New Roman"/>
                <a:ea typeface="Lucida Sans Unicode"/>
              </a:rPr>
              <a:t>Профессиональная переподготовка: 17. 01.2019 г. ГБОУ ДПО (ПК) С «Мордовский республиканский институт образования»</a:t>
            </a:r>
            <a:r>
              <a:rPr lang="ru-RU" sz="16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6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 программе «Педагогика и методика дошкольного образования».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Стаж педагогической работы (по специальности): 16 лет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Общий трудовой стаж: 25 лет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Квалификационная категория: -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Дата последней аттестации: -</a:t>
            </a:r>
          </a:p>
          <a:p>
            <a:pPr algn="just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Занимаемая должность: воспитатель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B64F9C9-A561-B048-C9B0-8855A8F36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2956586" cy="417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FBC93B7-9D2E-E38B-3830-938961721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918" y="116632"/>
            <a:ext cx="2934374" cy="414329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2F5BC35-F300-9CA3-6651-B183F4E2D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4966" y="1556792"/>
            <a:ext cx="2808782" cy="39708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80ABCB7-D5C2-7940-FAED-DC45994F5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2852936"/>
            <a:ext cx="2748664" cy="388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97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240EF35-6310-1B1E-EF53-A63E04B65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90" y="116632"/>
            <a:ext cx="2915032" cy="41439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EF072AF-E93A-2508-1E78-98EE7B259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129" y="2060848"/>
            <a:ext cx="3021314" cy="41513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9EFC720-1BC2-32AB-F9BA-A4A5044F1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751" y="2492896"/>
            <a:ext cx="2915031" cy="412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09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62BBADD-8269-214F-C655-621A20328B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18" y="3562748"/>
            <a:ext cx="4017782" cy="28396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29E466D-6B2F-CF2C-627E-D5313B6CB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64" y="455589"/>
            <a:ext cx="3669422" cy="25803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6E3D31F-2871-5E74-F8D1-A02F80FDA2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-171400"/>
            <a:ext cx="3685416" cy="276528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40F1C31-90BA-8298-C690-B2047F7B8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7874" y="2852936"/>
            <a:ext cx="2774467" cy="394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52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476673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E8AEB39-7FD0-620B-C06D-F76D2F964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87" y="1324766"/>
            <a:ext cx="3672408" cy="504220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2FC0738-BD01-160D-96FC-08F89FB72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566" y="1324765"/>
            <a:ext cx="3672559" cy="504220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3AF0E8D-7931-91A8-681C-3B3CFA2FB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052736"/>
            <a:ext cx="3651821" cy="515766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0A7F467-979B-F302-55DE-2A55D22F1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67" y="1009260"/>
            <a:ext cx="3647189" cy="515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9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76672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Выступления на научно – практических конференциях,    </a:t>
            </a:r>
          </a:p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семинарах; проведение открытых занятий,</a:t>
            </a:r>
          </a:p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                 мастер-  классов, мероприятий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0CC2AB2-84C7-B267-2798-18C789A07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3562" y="1556792"/>
            <a:ext cx="3648918" cy="516010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BFAD0DE-50C8-8AD1-A41D-A621DBCF9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556791"/>
            <a:ext cx="3648918" cy="516010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72236AC-026D-1DDB-D9EA-B7099F557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22" y="188640"/>
            <a:ext cx="2615838" cy="37098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D964230-B65C-44E0-5539-DAB24C9B73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838" y="908720"/>
            <a:ext cx="2916324" cy="41738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05DC151-8106-B3A6-B21F-15B7ABF001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40" y="2780928"/>
            <a:ext cx="2770269" cy="385283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50C12A2-DE83-78FB-8E23-6A240CFC6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9263"/>
            <a:ext cx="3981198" cy="56071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35B45B9-8AA4-8058-876F-41EC38AF0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968022"/>
            <a:ext cx="3905153" cy="55483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F899FB4-8455-8396-2B75-368B56EAA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55" y="254719"/>
            <a:ext cx="3836928" cy="302433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8241BCA-5299-B9E6-6132-77586F447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54" y="3699483"/>
            <a:ext cx="4110245" cy="29037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E1C2230-0DEA-58B0-AF3B-C2A6714DD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-603448"/>
            <a:ext cx="4634926" cy="655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490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0124729-2D7E-A415-9AFC-58E5143C7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277917"/>
            <a:ext cx="4067944" cy="287042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74CF6D2-D8B9-CE91-E06F-EFA095C7A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3600187"/>
            <a:ext cx="4084674" cy="29690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E0CB2B-E586-6136-AEEC-B7CE05872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72" y="370591"/>
            <a:ext cx="3853006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64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692696"/>
            <a:ext cx="8460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Наличие собственного инновационного педагогического опыта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196752"/>
            <a:ext cx="46440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Гиниатуллина Альфия Рястямовна, </a:t>
            </a:r>
          </a:p>
          <a:p>
            <a:pPr algn="ctr">
              <a:buNone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воспитателя МАДОУ «Детский сад №82  комбинированного вида», г. о. Саранск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636912"/>
            <a:ext cx="864096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«Развитие творческих способностей детей в изобразительной деятельности с помощью нетрадиционных техник рисования».</a:t>
            </a:r>
            <a:endParaRPr lang="ru-RU" sz="3200" dirty="0">
              <a:solidFill>
                <a:srgbClr val="0070C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1691678" y="3380803"/>
            <a:ext cx="626469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http://ds82sar.schoolrm.ru/</a:t>
            </a:r>
            <a:endParaRPr lang="ru-RU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82D6FCB-B2E9-1583-9BE9-5656485C8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968" y="830098"/>
            <a:ext cx="3911488" cy="550474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1C9698D-8B15-3A99-91C9-6CAFC6893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830098"/>
            <a:ext cx="3892624" cy="550474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4868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Проведение открытых занятий, мастер – классов, мероприятий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D286EA4-1BB1-68DE-1EB1-8DABACF668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376" y="1227681"/>
            <a:ext cx="3672408" cy="519258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019330A-8ECE-4F23-3D8C-A2AECD06B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210768"/>
            <a:ext cx="3792934" cy="536376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44694" y="3244334"/>
            <a:ext cx="38796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692696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Общественная активность педагога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23A2E72-B67C-D075-B5D3-232B05A04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1062028"/>
            <a:ext cx="3957491" cy="55964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6268C7A-E4B1-BA7A-FA28-4B6A85113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77" y="1062028"/>
            <a:ext cx="4038423" cy="554451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7664" y="548681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Позитивные результаты с воспитанниками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D691F1F-0EDA-8636-07EC-F1B4B8A98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" y="977359"/>
            <a:ext cx="3816424" cy="55410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66D10A9-8B70-5602-142C-2435ABBC7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980727"/>
            <a:ext cx="3888432" cy="553765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476672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Качество взаимодействия с родителями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 descr="C:\Users\vospital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7"/>
            <a:ext cx="4104456" cy="568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vospital\Desktop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0727"/>
            <a:ext cx="4248472" cy="568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ospital\Desktop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836712"/>
            <a:ext cx="453650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123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4032447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vospital\Pictures\2023-01-13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80728"/>
            <a:ext cx="403244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9629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764705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Работа с детьми из социально -неблагополучных семей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9063A3E-F6F3-8C0F-A5D1-6B6A87050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340768"/>
            <a:ext cx="3816425" cy="523972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E2265D0-FAB4-857D-1595-02C73EC48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328903"/>
            <a:ext cx="3682237" cy="520722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55576" y="404663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DBE0CFF-2482-082A-3933-847AEC7DC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8" y="808391"/>
            <a:ext cx="2716448" cy="384139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1A8D0BE-004E-3283-BE71-A5F978F5F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771" y="2852936"/>
            <a:ext cx="2650651" cy="37472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37D43DE-E609-79B7-782D-3D63B0A95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648" y="808391"/>
            <a:ext cx="3131840" cy="22138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E15B7BA-58F6-F1D7-0045-94EFA9CBC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208" y="3212976"/>
            <a:ext cx="2520280" cy="356643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03AED11-6EEF-23DE-53BF-18FEE8F07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2996952"/>
            <a:ext cx="2592288" cy="36622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8E2978E-E5FA-B5D9-8786-349FC7808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9" y="151124"/>
            <a:ext cx="2952328" cy="417275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A597947-EF1D-9017-0588-BB26287F28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026" y="332656"/>
            <a:ext cx="3563715" cy="251938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76672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3539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764704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Участие в инновационной деятельности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467CB7F-4D6D-1BC5-9E87-E631DAF3A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2204864"/>
            <a:ext cx="4607170" cy="34577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7C1E251-6F57-FACD-DACA-3C5907E55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452811"/>
            <a:ext cx="3688423" cy="506398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C912D28-A218-C4C4-9EEB-DCCEB731E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2867015" cy="405057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3E7B402-A921-0AF8-9B23-02A944D08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203" y="1347230"/>
            <a:ext cx="2952328" cy="416354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3291006-64B1-76F1-69C1-0102B32EE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2996952"/>
            <a:ext cx="2660932" cy="378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024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24851DC-6918-EBF2-5ADB-F591CC2D4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2448272" cy="35446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773D9E1-8AA0-28BE-A401-024661DE3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042" y="764704"/>
            <a:ext cx="2757891" cy="38610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01BA4E5-46AF-303A-F6BA-2E23AB53C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348880"/>
            <a:ext cx="2757891" cy="430885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34D8D4A-2D75-165E-230E-1F38FB058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3" y="332656"/>
            <a:ext cx="3056216" cy="41925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5D505BB-0FD4-1A36-9E70-89DEAEE32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614" y="2636912"/>
            <a:ext cx="3056216" cy="431804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0CEF2C6-A36A-E2E8-AC1F-B70E08093C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583" y="1436365"/>
            <a:ext cx="2832031" cy="398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32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764704"/>
            <a:ext cx="61926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Награды и поощрения педагога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4267720-A2DC-41E0-A80D-63D0F6BA86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03" y="810527"/>
            <a:ext cx="2053143" cy="307670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1F1626B-87B6-D4DB-3E11-C18B86C5A5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23" y="3717032"/>
            <a:ext cx="2160240" cy="30767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DBED5FD-A2A0-9A96-8581-2FD993F041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616" y="1268760"/>
            <a:ext cx="2160240" cy="303395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ED1F1D3-89F4-E387-8719-00478FDAF8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962" y="3429000"/>
            <a:ext cx="2248235" cy="31788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1D42140-7125-5EE6-D748-A01CCD8225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9948" y="116632"/>
            <a:ext cx="2012578" cy="285293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D2A929-93EF-8D7E-AC3F-DC80190EE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700808"/>
            <a:ext cx="8229600" cy="2790056"/>
          </a:xfrm>
        </p:spPr>
        <p:txBody>
          <a:bodyPr/>
          <a:lstStyle/>
          <a:p>
            <a:r>
              <a:rPr lang="ru-RU" dirty="0"/>
              <a:t>         </a:t>
            </a:r>
            <a:r>
              <a:rPr lang="ru-RU" sz="4800" b="1" dirty="0">
                <a:solidFill>
                  <a:srgbClr val="C0000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570414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FD01CEE-D83A-BF34-979F-6449FB801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09" y="726513"/>
            <a:ext cx="3985469" cy="56360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1911E90-EF39-8F04-02EB-8DC07E688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305" y="726513"/>
            <a:ext cx="3985469" cy="563604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E8E3C90-486D-6068-BF8A-169F3AABB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291" y="764704"/>
            <a:ext cx="4022658" cy="56886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2C794E6-F0CE-BDD7-0231-1984960C9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59" y="764704"/>
            <a:ext cx="3945693" cy="557979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92697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Наличие публикаций, включая -  интернет публикации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7318BC6-3C08-1A13-8F09-A5BD7A013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1484784"/>
            <a:ext cx="3648918" cy="516010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4CCF6EB-44C3-CB21-6398-CD49947F7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4353182" cy="59766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0ADB563-4BB4-44E2-DEEE-DB3FAFB18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710" y="692696"/>
            <a:ext cx="4353183" cy="597666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FFCF21B-A36A-92FC-8AD7-4C311F2D92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495836" cy="35278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615E78D-8C86-4FA0-7B1C-4CB80B026C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847" y="164812"/>
            <a:ext cx="2659830" cy="36891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E87BFAB-15A2-2022-21D7-D5F3E1FC0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102468"/>
            <a:ext cx="2659830" cy="365318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A7606BA-6B7F-2294-85FF-5FF42621C8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97" y="4033759"/>
            <a:ext cx="3798168" cy="268443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48680"/>
            <a:ext cx="8748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       </a:t>
            </a:r>
          </a:p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      турнирах, соревнованиях, акциях, фестивалях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B8CA968-5020-6D33-DEFF-CF18A96DD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1214680"/>
            <a:ext cx="3913461" cy="553421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E039642-7885-7B63-A77C-F81DD0413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20" y="1195011"/>
            <a:ext cx="3913461" cy="5534211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2452</TotalTime>
  <Words>256</Words>
  <Application>Microsoft Office PowerPoint</Application>
  <PresentationFormat>Экран (4:3)</PresentationFormat>
  <Paragraphs>43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Городская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Старший воспитатель</cp:lastModifiedBy>
  <cp:revision>159</cp:revision>
  <dcterms:created xsi:type="dcterms:W3CDTF">2021-10-17T16:25:26Z</dcterms:created>
  <dcterms:modified xsi:type="dcterms:W3CDTF">2023-01-13T13:25:54Z</dcterms:modified>
</cp:coreProperties>
</file>