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3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/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500174"/>
            <a:ext cx="7536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«Знакомство со свойствами воздуха</a:t>
            </a:r>
            <a:r>
              <a:rPr lang="ru-RU" sz="2800" b="1" dirty="0" smtClean="0">
                <a:latin typeface="Bookman Old Style" pitchFamily="18" charset="0"/>
              </a:rPr>
              <a:t>»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Материал для дистанционного занятия с детьми 6-7 лет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4643446"/>
            <a:ext cx="2138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Подготовили: </a:t>
            </a:r>
          </a:p>
          <a:p>
            <a:r>
              <a:rPr lang="ru-RU" b="1" dirty="0" smtClean="0">
                <a:latin typeface="Bookman Old Style" pitchFamily="18" charset="0"/>
              </a:rPr>
              <a:t>Маркелова О.Н.</a:t>
            </a:r>
          </a:p>
          <a:p>
            <a:r>
              <a:rPr lang="ru-RU" b="1" dirty="0" err="1" smtClean="0">
                <a:latin typeface="Bookman Old Style" pitchFamily="18" charset="0"/>
              </a:rPr>
              <a:t>Ингелевич</a:t>
            </a:r>
            <a:r>
              <a:rPr lang="ru-RU" b="1" dirty="0" smtClean="0">
                <a:latin typeface="Bookman Old Style" pitchFamily="18" charset="0"/>
              </a:rPr>
              <a:t> Е.Ю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57224" y="356037"/>
            <a:ext cx="68185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Опыт 1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Взять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пустой удлинённый стакан </a:t>
            </a:r>
            <a:r>
              <a:rPr lang="ru-RU" sz="1400" i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i="1" dirty="0" err="1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коктейльную</a:t>
            </a:r>
            <a:r>
              <a:rPr lang="ru-RU" sz="1400" i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трубочку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Подготовить второй стакан с водой .</a:t>
            </a:r>
          </a:p>
          <a:p>
            <a:pPr lvl="0" indent="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Посмотрите это стакан, из него выходит трубочка. </a:t>
            </a:r>
          </a:p>
          <a:p>
            <a:pPr lvl="0" indent="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ты думаешь в нем что-то есть?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 первый взгляд,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кажется что он пустой!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Рисунок 5" descr="800px_COLOURBOX8534105.jpg"/>
          <p:cNvPicPr>
            <a:picLocks noChangeAspect="1"/>
          </p:cNvPicPr>
          <p:nvPr/>
        </p:nvPicPr>
        <p:blipFill>
          <a:blip r:embed="rId3" cstate="print"/>
          <a:srcRect l="23881" t="8000" r="4477"/>
          <a:stretch>
            <a:fillRect/>
          </a:stretch>
        </p:blipFill>
        <p:spPr>
          <a:xfrm>
            <a:off x="5857884" y="2857496"/>
            <a:ext cx="1500198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642918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Сейчас мы это проверим. </a:t>
            </a:r>
            <a:r>
              <a:rPr lang="ru-RU" sz="1400" i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(опустить трубочку в стакан </a:t>
            </a:r>
            <a:r>
              <a:rPr lang="ru-RU" sz="1400" b="1" i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 водой</a:t>
            </a:r>
            <a:r>
              <a:rPr lang="ru-RU" sz="1400" i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indent="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 появится в воде?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пузыри)</a:t>
            </a:r>
            <a:endParaRPr lang="ru-RU" sz="1400" dirty="0" smtClean="0">
              <a:latin typeface="Bookman Old Style" pitchFamily="18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Делаем вывод, значит в стакане был </a:t>
            </a:r>
            <a:r>
              <a:rPr lang="ru-RU" sz="1400" b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воздух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?</a:t>
            </a:r>
            <a:endParaRPr lang="ru-RU" sz="14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3554" name="AutoShape 2" descr="https://media.istockphoto.com/vectors/glass-of-water-with-drinking-straw-glass-of-sparkling-water-vector-id5162058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thumbs.dreamstime.com/b/%D0%B2%D0%BE%D0%B4%D0%B0-%D0%BF%D1%83%D0%B7%D1%8B%D1%80%D0%B5%D0%B9-11522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778938" cy="482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95583"/>
            <a:ext cx="76438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Опыт 2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(Взять Пустой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стакан, банку с широким горлышком или ведро – с водой 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ты считаешь этот стакан пустой?(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выслушать предположения детей)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нём ничего нет. Сейчас мы это проверим. 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Перевернуть  стакан вверх дном и медленно опускайте в банку с водой.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Стакан должен стоять очень прямо,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 получается, попадает ли вода в стакан? внимательно посмотрите, есть ли еще что-нибудь в нем? почему вода не попала в стакан?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(обсудить ответы с ребятами)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вывод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в стакане есть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воздух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он не пускает воду туда.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Picture 2" descr="https://ds05.infourok.ru/uploads/ex/0c6e/000ca315-c6b78ff4/img6.jpg"/>
          <p:cNvPicPr>
            <a:picLocks noChangeAspect="1" noChangeArrowheads="1"/>
          </p:cNvPicPr>
          <p:nvPr/>
        </p:nvPicPr>
        <p:blipFill>
          <a:blip r:embed="rId3" cstate="print"/>
          <a:srcRect l="5789" t="33539" r="54331" b="9821"/>
          <a:stretch>
            <a:fillRect/>
          </a:stretch>
        </p:blipFill>
        <p:spPr bwMode="auto">
          <a:xfrm>
            <a:off x="4857752" y="3000372"/>
            <a:ext cx="3286116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3" y="325234"/>
            <a:ext cx="80010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Опыт 3.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предложить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опустить стакан в банку не прямо, а чуть наклонив)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 появится в воде?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пузырьки).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ты думаешь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откуда взялись пузырьки?.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 Воздух выходит из стакана, его место занимает вода).</a:t>
            </a:r>
          </a:p>
          <a:p>
            <a:pPr marL="0" marR="0" lvl="0" indent="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ты думаешь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почему мы думали, что в стакане ничего нет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140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Потому, что воздух прозрачный).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6627" name="Picture 3" descr="https://ds05.infourok.ru/uploads/ex/0c6e/000ca315-c6b78ff4/img6.jpg"/>
          <p:cNvPicPr>
            <a:picLocks noChangeAspect="1" noChangeArrowheads="1"/>
          </p:cNvPicPr>
          <p:nvPr/>
        </p:nvPicPr>
        <p:blipFill>
          <a:blip r:embed="rId3" cstate="print"/>
          <a:srcRect l="56111" t="50069"/>
          <a:stretch>
            <a:fillRect/>
          </a:stretch>
        </p:blipFill>
        <p:spPr bwMode="auto">
          <a:xfrm>
            <a:off x="4357686" y="3000372"/>
            <a:ext cx="4013195" cy="3424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2699" y="428604"/>
            <a:ext cx="872386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Игра «Зелёная планета»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Цели и задачи:</a:t>
            </a:r>
            <a:r>
              <a:rPr lang="ru-RU" sz="1400" dirty="0" smtClean="0">
                <a:latin typeface="Bookman Old Style" pitchFamily="18" charset="0"/>
              </a:rPr>
              <a:t> Закреплять знания о важной роли растений в жизни человека и животных.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Уточнять знание названий деревьев, кустарников ,цветов.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000504"/>
            <a:ext cx="828680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Сейчас мы с вами совершим путешествие на далекую планету,</a:t>
            </a:r>
          </a:p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нам необходимо помочь, посадить на нее растения! Давайте займемся озеленением 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новой планеты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! И возможно на ней в дальнейшем появится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новая жизнь.</a:t>
            </a:r>
          </a:p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Назвать как можно больше деревьев, кустарников, цветов.</a:t>
            </a:r>
            <a:endParaRPr kumimoji="0" lang="ru-RU" sz="1400" b="1" i="0" u="none" strike="noStrike" cap="none" normalizeH="0" dirty="0" smtClean="0">
              <a:ln>
                <a:noFill/>
              </a:ln>
              <a:solidFill>
                <a:srgbClr val="11111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2844" y="1857364"/>
            <a:ext cx="88136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нужно для того, чтобы на новой планете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жили птицы, звери, насекомые?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(воздух)</a:t>
            </a:r>
            <a:endParaRPr lang="ru-RU" sz="1400" dirty="0" smtClean="0">
              <a:latin typeface="Bookman Old Style" pitchFamily="18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А что за помощники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превращают вредный для всего живого </a:t>
            </a:r>
            <a:r>
              <a:rPr lang="ru-RU" sz="1400" b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углекислый газ 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кислород?</a:t>
            </a: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(деревья, кустарники, растения)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Что еще необходимо для жизни растений?</a:t>
            </a:r>
            <a:r>
              <a:rPr lang="ru-RU" sz="1400" u="sng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вода, солнечный свет, плодородная почва)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/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pic>
        <p:nvPicPr>
          <p:cNvPr id="25602" name="Picture 2" descr="https://ds05.infourok.ru/uploads/ex/03d5/000d36bc-62f2e525/img0.jpg"/>
          <p:cNvPicPr>
            <a:picLocks noChangeAspect="1" noChangeArrowheads="1"/>
          </p:cNvPicPr>
          <p:nvPr/>
        </p:nvPicPr>
        <p:blipFill>
          <a:blip r:embed="rId3" cstate="print"/>
          <a:srcRect l="2205" b="7222"/>
          <a:stretch>
            <a:fillRect/>
          </a:stretch>
        </p:blipFill>
        <p:spPr bwMode="auto">
          <a:xfrm>
            <a:off x="571472" y="642918"/>
            <a:ext cx="7656533" cy="5447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/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pic>
        <p:nvPicPr>
          <p:cNvPr id="1026" name="Picture 2" descr="https://cloud.prezentacii.org/18/09/77086/images/scree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05907" cy="6529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pic>
        <p:nvPicPr>
          <p:cNvPr id="28674" name="Picture 2" descr="https://cf.ppt-online.org/files/slide/o/oAQFxz2nYGT4956OjuKpem0XUhrBEDVJtMSlLv/slid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572428" cy="45497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357166"/>
            <a:ext cx="8733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Самый интересный опыт-это рисование мыльными пузырями!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Мыло +вода = пузырь, в котором находится воздух!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А если к этому составу, добавить краски и прикоснуться листом бумаги,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Мы получим замечательное «ФОТО» воздушных пузырей.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785794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Жду ваши интересные рисунки!</a:t>
            </a:r>
          </a:p>
          <a:p>
            <a:pPr algn="ctr"/>
            <a:r>
              <a:rPr lang="ru-RU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Спасибо!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/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1538" y="571481"/>
            <a:ext cx="70723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Познакомить детей с понятием воздух, его свойствами, способы обнаружения, роль в жизни человека. дайте детям знания о том, что воздух условия жизни всех живых существ на земле. Воспитывать интерес к окружающей жизни, любознательность.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78605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b="1" u="sng" dirty="0" smtClean="0">
                <a:latin typeface="Bookman Old Style" pitchFamily="18" charset="0"/>
              </a:rPr>
              <a:t>Оборудование</a:t>
            </a:r>
            <a:r>
              <a:rPr lang="ru-RU" sz="1400" b="1" dirty="0" smtClean="0">
                <a:latin typeface="Bookman Old Style" pitchFamily="18" charset="0"/>
              </a:rPr>
              <a:t>: </a:t>
            </a:r>
            <a:r>
              <a:rPr lang="ru-RU" sz="1400" dirty="0" smtClean="0">
                <a:latin typeface="Bookman Old Style" pitchFamily="18" charset="0"/>
              </a:rPr>
              <a:t>банка </a:t>
            </a:r>
            <a:r>
              <a:rPr lang="ru-RU" sz="1400" dirty="0" smtClean="0">
                <a:latin typeface="Bookman Old Style" pitchFamily="18" charset="0"/>
              </a:rPr>
              <a:t>с водой, стаканчики, </a:t>
            </a:r>
            <a:r>
              <a:rPr lang="ru-RU" sz="1400" dirty="0" smtClean="0">
                <a:latin typeface="Bookman Old Style" pitchFamily="18" charset="0"/>
              </a:rPr>
              <a:t>соломинки, </a:t>
            </a:r>
            <a:r>
              <a:rPr lang="ru-RU" sz="1400" dirty="0" smtClean="0">
                <a:latin typeface="Bookman Old Style" pitchFamily="18" charset="0"/>
              </a:rPr>
              <a:t>мыльные </a:t>
            </a:r>
            <a:r>
              <a:rPr lang="ru-RU" sz="1400" dirty="0" smtClean="0">
                <a:latin typeface="Bookman Old Style" pitchFamily="18" charset="0"/>
              </a:rPr>
              <a:t>пузыри, краски, лист белой бумаги.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/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785794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b="1" dirty="0" smtClean="0">
                <a:latin typeface="Bookman Old Style" pitchFamily="18" charset="0"/>
              </a:rPr>
              <a:t>Воздух</a:t>
            </a:r>
            <a:r>
              <a:rPr lang="ru-RU" sz="1400" dirty="0" smtClean="0">
                <a:latin typeface="Bookman Old Style" pitchFamily="18" charset="0"/>
              </a:rPr>
              <a:t>- это бесцветный, прозрачный газ, он состоит из: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15362" name="Picture 2" descr="http://900igr.net/up/datas/230719/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5786478" cy="4339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571480"/>
            <a:ext cx="714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Наша планета окружена воздухом.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Он, как удивительна голубая "рубашка " защищает землю. </a:t>
            </a:r>
          </a:p>
          <a:p>
            <a:pPr marL="0" marR="0" lvl="0" indent="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вы думаете ,о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 чего воздух защищает нашу планету?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(землю он защищает от холода, солнца и его лучей, перегревание, метеоритов).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8435" name="Picture 3" descr="https://m.meteonova.ru/news/pictures/63667416220.jpg"/>
          <p:cNvPicPr>
            <a:picLocks noChangeAspect="1" noChangeArrowheads="1"/>
          </p:cNvPicPr>
          <p:nvPr/>
        </p:nvPicPr>
        <p:blipFill>
          <a:blip r:embed="rId3" cstate="print"/>
          <a:srcRect l="16484" t="10989" r="15384" b="26373"/>
          <a:stretch>
            <a:fillRect/>
          </a:stretch>
        </p:blipFill>
        <p:spPr bwMode="auto">
          <a:xfrm>
            <a:off x="3929058" y="2428868"/>
            <a:ext cx="4273747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642918"/>
            <a:ext cx="57150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Люди , 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растения и животные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дышат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воздухом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в котором много кислорода. Без него они погибли бы.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indent="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Легко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дышится свежим и чистым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воздухом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появляется хорошее настроение.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9797_22ff5667344a4fb3378b756134fe31e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143116"/>
            <a:ext cx="5700732" cy="4309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/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500042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Но вот, удивительно, кислород употребляют большое количество живых существ, его сжигают самолеты, машины, а его </a:t>
            </a:r>
            <a:r>
              <a:rPr lang="ru-RU" b="1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 убывает</a:t>
            </a:r>
            <a:r>
              <a:rPr lang="ru-RU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indent="2286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Почему? Как думаете?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6" name="Picture 2" descr="https://avatars.mds.yandex.net/get-zen_doc/48747/pub_5ab7a9da00b3dd74381e9a4d_5ab7aaa48139ba93b3299941/scale_1200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428860" y="2214554"/>
            <a:ext cx="4357717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/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733495"/>
            <a:ext cx="7072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 земле есть зеленые насаждения.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Растение настоящая фабрика кислорода. Растения с помощью солнечного света превращают вредный для всего живого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углекислый газ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кислород</a:t>
            </a:r>
            <a:r>
              <a:rPr lang="ru-RU" sz="1400" dirty="0" smtClean="0">
                <a:solidFill>
                  <a:srgbClr val="11111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 возвращают его обратно в атмосферу.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0483" name="Picture 3" descr="https://avatars.mds.yandex.net/get-pdb/51720/d07b0b6d-3c63-4916-8ef1-75a1179a044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3116"/>
            <a:ext cx="6107949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2487" y="857232"/>
            <a:ext cx="601158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 Мы ведь не видим воздух.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Может быть , если мы его не видим, его и вовсе не существует?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Как увидеть воздух?</a:t>
            </a:r>
          </a:p>
        </p:txBody>
      </p:sp>
      <p:pic>
        <p:nvPicPr>
          <p:cNvPr id="19458" name="Picture 2" descr="https://ds02.infourok.ru/uploads/ex/1326/000026ad-ad0e99d2/640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3116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dn3.vectorstock.com/i/1000x1000/10/77/chemistry-equipment-on-table-vector-624107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0474"/>
          <a:stretch>
            <a:fillRect/>
          </a:stretch>
        </p:blipFill>
        <p:spPr bwMode="auto">
          <a:xfrm>
            <a:off x="0" y="0"/>
            <a:ext cx="91453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785794"/>
            <a:ext cx="57150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Почему мы называем </a:t>
            </a:r>
            <a:r>
              <a:rPr lang="ru-RU" sz="1400" b="1" dirty="0" smtClean="0">
                <a:latin typeface="Bookman Old Style" pitchFamily="18" charset="0"/>
              </a:rPr>
              <a:t>воздух невидимкой</a:t>
            </a:r>
            <a:r>
              <a:rPr lang="ru-RU" sz="1400" dirty="0" smtClean="0">
                <a:latin typeface="Bookman Old Style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(</a:t>
            </a:r>
            <a:r>
              <a:rPr lang="ru-RU" sz="1400" b="1" dirty="0" smtClean="0">
                <a:latin typeface="Bookman Old Style" pitchFamily="18" charset="0"/>
              </a:rPr>
              <a:t> Воздух прозрачный</a:t>
            </a:r>
            <a:r>
              <a:rPr lang="ru-RU" sz="1400" dirty="0" smtClean="0">
                <a:latin typeface="Bookman Old Style" pitchFamily="18" charset="0"/>
              </a:rPr>
              <a:t>, значит через него все видно).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21508" name="Picture 4" descr="https://images.aliextop.ru/express/kf/H8a1847735a9b408f925052d0aeedb935t/KICUTE-100-150-250.jpg_q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928802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490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2020-04-27T09:13:51Z</dcterms:created>
  <dcterms:modified xsi:type="dcterms:W3CDTF">2020-04-27T12:43:09Z</dcterms:modified>
</cp:coreProperties>
</file>