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6400800" cy="1224136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«ВЕЛИКАЯ ПАСХА!»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C76F2F1-785A-4176-AAE6-66B1636D687C}"/>
              </a:ext>
            </a:extLst>
          </p:cNvPr>
          <p:cNvSpPr txBox="1">
            <a:spLocks/>
          </p:cNvSpPr>
          <p:nvPr/>
        </p:nvSpPr>
        <p:spPr>
          <a:xfrm>
            <a:off x="323528" y="476672"/>
            <a:ext cx="882047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«Ромодановский детский сад комбинированного вида»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DE45D91-7E75-3EAD-8FCA-A8AB65D3A956}"/>
              </a:ext>
            </a:extLst>
          </p:cNvPr>
          <p:cNvSpPr txBox="1">
            <a:spLocks/>
          </p:cNvSpPr>
          <p:nvPr/>
        </p:nvSpPr>
        <p:spPr>
          <a:xfrm>
            <a:off x="161764" y="4005064"/>
            <a:ext cx="882047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Видясова А.В.</a:t>
            </a:r>
          </a:p>
        </p:txBody>
      </p:sp>
    </p:spTree>
    <p:extLst>
      <p:ext uri="{BB962C8B-B14F-4D97-AF65-F5344CB8AC3E}">
        <p14:creationId xmlns:p14="http://schemas.microsoft.com/office/powerpoint/2010/main" val="122471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2171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1964"/>
          </a:xfrm>
        </p:spPr>
      </p:pic>
    </p:spTree>
    <p:extLst>
      <p:ext uri="{BB962C8B-B14F-4D97-AF65-F5344CB8AC3E}">
        <p14:creationId xmlns:p14="http://schemas.microsoft.com/office/powerpoint/2010/main" val="419591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КУЛИЧИ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221"/>
            <a:ext cx="9115222" cy="5676779"/>
          </a:xfrm>
        </p:spPr>
      </p:pic>
    </p:spTree>
    <p:extLst>
      <p:ext uri="{BB962C8B-B14F-4D97-AF65-F5344CB8AC3E}">
        <p14:creationId xmlns:p14="http://schemas.microsoft.com/office/powerpoint/2010/main" val="51125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ЯИЧКИ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  <p:extLst>
      <p:ext uri="{BB962C8B-B14F-4D97-AF65-F5344CB8AC3E}">
        <p14:creationId xmlns:p14="http://schemas.microsoft.com/office/powerpoint/2010/main" val="122848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388843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166"/>
            <a:ext cx="5616624" cy="6858000"/>
          </a:xfrm>
        </p:spPr>
      </p:pic>
    </p:spTree>
    <p:extLst>
      <p:ext uri="{BB962C8B-B14F-4D97-AF65-F5344CB8AC3E}">
        <p14:creationId xmlns:p14="http://schemas.microsoft.com/office/powerpoint/2010/main" val="306178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180" cy="6858000"/>
          </a:xfrm>
        </p:spPr>
      </p:pic>
    </p:spTree>
    <p:extLst>
      <p:ext uri="{BB962C8B-B14F-4D97-AF65-F5344CB8AC3E}">
        <p14:creationId xmlns:p14="http://schemas.microsoft.com/office/powerpoint/2010/main" val="166821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344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КУЛИЧИ</vt:lpstr>
      <vt:lpstr>ЯИЧКИ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общеразвивающего вида « Солнышко» с. Тербуны Тербунского муниципального района Липецкой области</dc:title>
  <dc:creator>Александр</dc:creator>
  <cp:lastModifiedBy>romspirt13@outlook.com</cp:lastModifiedBy>
  <cp:revision>9</cp:revision>
  <dcterms:created xsi:type="dcterms:W3CDTF">2019-04-28T16:51:38Z</dcterms:created>
  <dcterms:modified xsi:type="dcterms:W3CDTF">2022-12-09T07:51:23Z</dcterms:modified>
</cp:coreProperties>
</file>