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8E0F-1AD8-4971-980D-A0E45B49394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25250-188D-4E92-BF46-52E797DEC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аблон\1289215510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857364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 второй младшей группе «Родничок»</a:t>
            </a:r>
          </a:p>
          <a:p>
            <a:pPr algn="ctr"/>
            <a:endParaRPr lang="ru-RU" sz="3200" dirty="0" smtClean="0"/>
          </a:p>
          <a:p>
            <a:r>
              <a:rPr lang="ru-RU" sz="4400" b="1" dirty="0" smtClean="0">
                <a:solidFill>
                  <a:schemeClr val="accent2"/>
                </a:solidFill>
              </a:rPr>
              <a:t>«Мама и я – лучшие друзья!»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572132" y="5572140"/>
            <a:ext cx="3286148" cy="107157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Выполнили: Ларионова В.В.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Лушкина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аблон\mother-day-background_z1qCQx9u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07236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Продолжительность проекта: 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> Познакомить детей с праздником «День Матери», формировать представления у воспитанников о культуре и традициях семейных взаимоотношений. Воспитывать чуткое, доброе, заботливое отношения и любовь к своей маме. Воспитывать умение ценить мамину заботу.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>Мама – это самый главный человек для ребенка. Но в последнее время всё чаще прослеживается преобладание у современных детей потребительского отношения к маме, а не духовного. Поэтому необходимо воспитывать у ребенка любовь к маме, семье с первых лет жизни. Ребенок должен понимать, что всё хорошее начинается с родного дома и мамы. Развитие отношений между ребенком дошкольного возраста и матерью имеет очень большое значение для развития личности ребенка. И конечно вряд ли найдется в мире человек, который бы не любил свою маму и не хотел бы её порадовать. Поэтому такой праздник, как «День Матери» очень важен и нужен.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шаблон\fotor45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58778" y="285728"/>
            <a:ext cx="475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Реализация проекта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34" y="1000108"/>
            <a:ext cx="842968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Составление рассказов на тему: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«С кем я живу», «Какая мама», «Работа моей мамы»,  «Моя бабушка», «Мою маму и бабушку зовут»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Беседы: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«Чем можно порадовать маму?», «Мамин портрет», «Как я помогаю маме».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 smtClean="0"/>
              <a:t>Чтение художественной литературы.</a:t>
            </a:r>
            <a:endParaRPr lang="ru-RU" sz="1600" dirty="0" smtClean="0"/>
          </a:p>
          <a:p>
            <a:r>
              <a:rPr lang="ru-RU" sz="1600" dirty="0" smtClean="0"/>
              <a:t>Загадки на тему:  «Семья», заучивание стихов.</a:t>
            </a:r>
          </a:p>
          <a:p>
            <a:r>
              <a:rPr lang="ru-RU" sz="1600" dirty="0" smtClean="0"/>
              <a:t>Чтение рассказов и стихов:</a:t>
            </a:r>
          </a:p>
          <a:p>
            <a:r>
              <a:rPr lang="ru-RU" sz="1600" dirty="0" smtClean="0"/>
              <a:t>«Моя бабушка» С. </a:t>
            </a:r>
            <a:r>
              <a:rPr lang="ru-RU" sz="1600" dirty="0" err="1" smtClean="0"/>
              <a:t>Капупикаян</a:t>
            </a:r>
            <a:r>
              <a:rPr lang="ru-RU" sz="1600" dirty="0" smtClean="0"/>
              <a:t>.;</a:t>
            </a:r>
          </a:p>
          <a:p>
            <a:r>
              <a:rPr lang="ru-RU" sz="1600" dirty="0" smtClean="0"/>
              <a:t>«Мама» Ю. Яковлев;</a:t>
            </a:r>
          </a:p>
          <a:p>
            <a:r>
              <a:rPr lang="ru-RU" sz="1600" dirty="0" smtClean="0"/>
              <a:t>«Заплатка» Н. Носов;</a:t>
            </a:r>
          </a:p>
          <a:p>
            <a:r>
              <a:rPr lang="ru-RU" sz="1600" dirty="0" smtClean="0"/>
              <a:t>«Благодарю тебя мама» В. </a:t>
            </a:r>
            <a:r>
              <a:rPr lang="ru-RU" sz="1600" dirty="0" err="1" smtClean="0"/>
              <a:t>Босов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«Разговор о маме» Н. </a:t>
            </a:r>
            <a:r>
              <a:rPr lang="ru-RU" sz="1600" dirty="0" err="1" smtClean="0"/>
              <a:t>Саконская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«Я маму люблю» А. </a:t>
            </a:r>
            <a:r>
              <a:rPr lang="ru-RU" sz="1600" dirty="0" err="1" smtClean="0"/>
              <a:t>Димова</a:t>
            </a:r>
            <a:r>
              <a:rPr lang="ru-RU" sz="1600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1\Desktop\20181126_101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25232"/>
            <a:ext cx="3357586" cy="2518190"/>
          </a:xfrm>
          <a:prstGeom prst="rect">
            <a:avLst/>
          </a:prstGeom>
          <a:noFill/>
        </p:spPr>
      </p:pic>
      <p:pic>
        <p:nvPicPr>
          <p:cNvPr id="1027" name="Picture 3" descr="C:\Users\1\Desktop\20181126_113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шаблон\fotor45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00232" y="214290"/>
            <a:ext cx="692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Игровая деятельность.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Подвижные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«Курицы и цыплята»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Коммуникативные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«Назови ласково», «Как ласково дома меня называют»,  «Как зовут мою маму?»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Сюжетно – ролевые: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«Моя семья», «Мама на работе», «Мама в магазине», «Мама парикмахер»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Дидактические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«Что такое хорошо и что такое плохо», «Мои хорошие поступки», «Найди цветок для мамы», «Животные и их детёныши»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484" name="Picture 4" descr="C:\Users\1\Desktop\мама и я-лучшие друзья\20181107_100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3257464" cy="2443098"/>
          </a:xfrm>
          <a:prstGeom prst="rect">
            <a:avLst/>
          </a:prstGeom>
          <a:noFill/>
        </p:spPr>
      </p:pic>
      <p:pic>
        <p:nvPicPr>
          <p:cNvPr id="20485" name="Picture 5" descr="C:\Users\1\Desktop\мама и я-лучшие друзья\20181022_105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500562" y="2643182"/>
            <a:ext cx="3195000" cy="239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шаблон\fotor45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43174" y="357166"/>
            <a:ext cx="6319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Художественно – творческая деятельность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Конструирование: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«Бус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для мам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«Золотая рыбка»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Аппликация: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 «Мама-солнышко», «Платочек для мам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ы»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Рисование: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«Мамино платье» «Любимая тарелочка»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cs typeface="Times New Roman" pitchFamily="18" charset="0"/>
              </a:rPr>
              <a:t>Лепка:</a:t>
            </a:r>
            <a:r>
              <a:rPr lang="ru-RU" sz="1600" dirty="0" smtClean="0">
                <a:cs typeface="Times New Roman" pitchFamily="18" charset="0"/>
              </a:rPr>
              <a:t> «Кренделек для мам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ы», «Птенчики в гнездышке»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4" name="Picture 2" descr="C:\Users\1\Desktop\мама и я-лучшие друзья\20181107_074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82" y="3090753"/>
            <a:ext cx="2450406" cy="3267205"/>
          </a:xfrm>
          <a:prstGeom prst="rect">
            <a:avLst/>
          </a:prstGeom>
          <a:noFill/>
        </p:spPr>
      </p:pic>
      <p:pic>
        <p:nvPicPr>
          <p:cNvPr id="23555" name="Picture 3" descr="C:\Users\1\Desktop\мама и я-лучшие друзья\20181114_171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662124"/>
            <a:ext cx="2286016" cy="3048022"/>
          </a:xfrm>
          <a:prstGeom prst="rect">
            <a:avLst/>
          </a:prstGeom>
          <a:noFill/>
        </p:spPr>
      </p:pic>
      <p:pic>
        <p:nvPicPr>
          <p:cNvPr id="23556" name="Picture 4" descr="C:\Users\1\Desktop\мама и я-лучшие друзья\20181107_093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00240"/>
            <a:ext cx="2428874" cy="323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шаблон\fotor45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2529" name="Picture 1" descr="C:\Users\1\Desktop\мама и я-лучшие друзья\20181120_10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071834" cy="2303876"/>
          </a:xfrm>
          <a:prstGeom prst="rect">
            <a:avLst/>
          </a:prstGeom>
          <a:noFill/>
        </p:spPr>
      </p:pic>
      <p:pic>
        <p:nvPicPr>
          <p:cNvPr id="22530" name="Picture 2" descr="C:\Users\1\Desktop\мама и я-лучшие друзья\IMG-dac72908cc72539381701ac7286016ed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619725" y="357166"/>
            <a:ext cx="3143272" cy="2357454"/>
          </a:xfrm>
          <a:prstGeom prst="rect">
            <a:avLst/>
          </a:prstGeom>
          <a:noFill/>
        </p:spPr>
      </p:pic>
      <p:pic>
        <p:nvPicPr>
          <p:cNvPr id="22531" name="Picture 3" descr="C:\Users\1\Desktop\мама и я-лучшие друзья\20181113_093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25496"/>
            <a:ext cx="3071834" cy="2303876"/>
          </a:xfrm>
          <a:prstGeom prst="rect">
            <a:avLst/>
          </a:prstGeom>
          <a:noFill/>
        </p:spPr>
      </p:pic>
      <p:pic>
        <p:nvPicPr>
          <p:cNvPr id="22532" name="Picture 4" descr="C:\Users\1\Desktop\мама и я-лучшие друзья\20181107_1005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071942"/>
            <a:ext cx="3066995" cy="2300246"/>
          </a:xfrm>
          <a:prstGeom prst="rect">
            <a:avLst/>
          </a:prstGeom>
          <a:noFill/>
        </p:spPr>
      </p:pic>
      <p:pic>
        <p:nvPicPr>
          <p:cNvPr id="22533" name="Picture 5" descr="C:\Users\1\Desktop\мама и я-лучшие друзья\20181025_074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071678"/>
            <a:ext cx="208956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шаблон\fotor45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21429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Итог проекта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928670"/>
            <a:ext cx="6572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Реализация данного проекта способствовала сближению родителей, детей и педагогов. Совместные мероприятия способствовали обогащению знаний детей о роли мамы в их жизни, формированию уважительного отношения к своим близким. Итогом  была  Фотовыставка: «Самая красивая мама» </a:t>
            </a:r>
          </a:p>
          <a:p>
            <a:r>
              <a:rPr lang="ru-RU" sz="1600" dirty="0" smtClean="0"/>
              <a:t>Б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/>
              <a:t>ли сделан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/>
              <a:t> открытки для мам: «Букетик из ладошек»</a:t>
            </a:r>
          </a:p>
        </p:txBody>
      </p:sp>
      <p:pic>
        <p:nvPicPr>
          <p:cNvPr id="21505" name="Picture 1" descr="C:\Users\1\Desktop\мама и я-лучшие друзья\IMG-af95e743a22bcbe34c8a49f3a5a8d89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3238522" cy="2428892"/>
          </a:xfrm>
          <a:prstGeom prst="rect">
            <a:avLst/>
          </a:prstGeom>
          <a:noFill/>
        </p:spPr>
      </p:pic>
      <p:pic>
        <p:nvPicPr>
          <p:cNvPr id="21506" name="Picture 2" descr="C:\Users\1\Desktop\мама и я-лучшие друзья\20181123_132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707" y="3166108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аблон\mother-day-background_z1qCQx9u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78605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493</Words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2018-11-25T18:15:25Z</dcterms:created>
  <dcterms:modified xsi:type="dcterms:W3CDTF">2018-11-27T03:58:48Z</dcterms:modified>
</cp:coreProperties>
</file>