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6"/>
  </p:notesMasterIdLst>
  <p:sldIdLst>
    <p:sldId id="256" r:id="rId2"/>
    <p:sldId id="285" r:id="rId3"/>
    <p:sldId id="257" r:id="rId4"/>
    <p:sldId id="416" r:id="rId5"/>
    <p:sldId id="418" r:id="rId6"/>
    <p:sldId id="417" r:id="rId7"/>
    <p:sldId id="419" r:id="rId8"/>
    <p:sldId id="386" r:id="rId9"/>
    <p:sldId id="421" r:id="rId10"/>
    <p:sldId id="422" r:id="rId11"/>
    <p:sldId id="428" r:id="rId12"/>
    <p:sldId id="429" r:id="rId13"/>
    <p:sldId id="423" r:id="rId14"/>
    <p:sldId id="431" r:id="rId15"/>
    <p:sldId id="430" r:id="rId16"/>
    <p:sldId id="424" r:id="rId17"/>
    <p:sldId id="426" r:id="rId18"/>
    <p:sldId id="427" r:id="rId19"/>
    <p:sldId id="314" r:id="rId20"/>
    <p:sldId id="433" r:id="rId21"/>
    <p:sldId id="435" r:id="rId22"/>
    <p:sldId id="436" r:id="rId23"/>
    <p:sldId id="437" r:id="rId24"/>
    <p:sldId id="434" r:id="rId25"/>
    <p:sldId id="438" r:id="rId26"/>
    <p:sldId id="439" r:id="rId27"/>
    <p:sldId id="441" r:id="rId28"/>
    <p:sldId id="442" r:id="rId29"/>
    <p:sldId id="443" r:id="rId30"/>
    <p:sldId id="440" r:id="rId31"/>
    <p:sldId id="342" r:id="rId32"/>
    <p:sldId id="409" r:id="rId33"/>
    <p:sldId id="410" r:id="rId34"/>
    <p:sldId id="402" r:id="rId35"/>
    <p:sldId id="404" r:id="rId36"/>
    <p:sldId id="388" r:id="rId37"/>
    <p:sldId id="362" r:id="rId38"/>
    <p:sldId id="412" r:id="rId39"/>
    <p:sldId id="445" r:id="rId40"/>
    <p:sldId id="411" r:id="rId41"/>
    <p:sldId id="446" r:id="rId42"/>
    <p:sldId id="413" r:id="rId43"/>
    <p:sldId id="414" r:id="rId44"/>
    <p:sldId id="415" r:id="rId45"/>
    <p:sldId id="383" r:id="rId46"/>
    <p:sldId id="267" r:id="rId47"/>
    <p:sldId id="268" r:id="rId48"/>
    <p:sldId id="447" r:id="rId49"/>
    <p:sldId id="348" r:id="rId50"/>
    <p:sldId id="397" r:id="rId51"/>
    <p:sldId id="395" r:id="rId52"/>
    <p:sldId id="266" r:id="rId53"/>
    <p:sldId id="449" r:id="rId54"/>
    <p:sldId id="448" r:id="rId5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3/368360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6013902" cy="5401740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Конышевой Натальи Геннадьевны</a:t>
            </a:r>
          </a:p>
          <a:p>
            <a:pPr algn="ctr"/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Старшего воспитателя </a:t>
            </a:r>
          </a:p>
          <a:p>
            <a:pPr algn="ctr"/>
            <a:r>
              <a:rPr lang="ru-RU" sz="1800" b="1" cap="al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Мадоу</a:t>
            </a:r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25.01.1981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ГОУ ВПО «Мордовский государственный университет им. Н.П. Огарева», 2003 г.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«Менеджер»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«Государственное и муниципальное управление»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ИВС № 0262043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27.06.2003г.</a:t>
            </a: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</a:p>
          <a:p>
            <a:pPr algn="just"/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программе «Дошкольное образование» в ФГБОУ ВО «Мордовский государственный педагогический институт имени М.Е. </a:t>
            </a:r>
            <a:r>
              <a:rPr lang="ru-RU" sz="19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2016г.</a:t>
            </a:r>
            <a:endParaRPr lang="ru-RU" sz="19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лет.</a:t>
            </a:r>
            <a:endParaRPr lang="ru-RU" sz="1900" b="1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работы: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лет.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 первая квалификационная категория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 13.02.2019г. Приказ № 179 от 22.02.2019г. </a:t>
            </a: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831825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76686"/>
            <a:ext cx="4392488" cy="603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1" y="463366"/>
            <a:ext cx="4304024" cy="604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9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391224" cy="381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5960160" cy="439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6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91" b="91"/>
          <a:stretch/>
        </p:blipFill>
        <p:spPr>
          <a:xfrm>
            <a:off x="144861" y="548680"/>
            <a:ext cx="2618746" cy="381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6" y="2186885"/>
            <a:ext cx="5976664" cy="435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6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2323-1.png"/>
          <p:cNvPicPr>
            <a:picLocks noChangeAspect="1"/>
          </p:cNvPicPr>
          <p:nvPr/>
        </p:nvPicPr>
        <p:blipFill rotWithShape="1">
          <a:blip r:embed="rId2" cstate="print"/>
          <a:srcRect r="5563"/>
          <a:stretch/>
        </p:blipFill>
        <p:spPr>
          <a:xfrm>
            <a:off x="187400" y="391344"/>
            <a:ext cx="4104456" cy="597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Диплом 1 место слепые.jpg"/>
          <p:cNvPicPr>
            <a:picLocks noChangeAspect="1"/>
          </p:cNvPicPr>
          <p:nvPr/>
        </p:nvPicPr>
        <p:blipFill>
          <a:blip r:embed="rId3" cstate="print"/>
          <a:srcRect r="5203" b="2083"/>
          <a:stretch>
            <a:fillRect/>
          </a:stretch>
        </p:blipFill>
        <p:spPr>
          <a:xfrm>
            <a:off x="4644008" y="391344"/>
            <a:ext cx="4171466" cy="597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8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1" y="476672"/>
            <a:ext cx="8126838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3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Я пешех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8804" y="188640"/>
            <a:ext cx="4667871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9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ВСЕРОССИЙСКИЙ 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1" y="621781"/>
            <a:ext cx="4385686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32" y="621781"/>
            <a:ext cx="4362512" cy="5989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8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3516" y="260648"/>
            <a:ext cx="4773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Международный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Евсевьевск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623" y="795907"/>
            <a:ext cx="4206860" cy="577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Евсевь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95906"/>
            <a:ext cx="4206860" cy="577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44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6" y="188640"/>
            <a:ext cx="4729806" cy="649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44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ЭФФЕКТИВНОСТЬ ДЕЯТЕЛЬНОСТИ ПО АТТЕСТАЦИИ ПЕДАГОГОВ НА КВАЛИФИКАЦИОННЫЕ КАТЕГОРИИ 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970311" cy="558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6963"/>
            <a:ext cx="3960885" cy="558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«Развитие творческих способностей детей дошкольного возраста посредством интеграции различных видов деятельности»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ОРГАНИЗАЦИЯ ВЗАИМОДЕЙСТВИЯ ОБРАЗОВАТЕЛЬНОЙ ОРГАНИЗАЦИИ С НАУЧНЫМИ, ОБРАЗОВАТЕЛЬНЫМИ, СОЦИАЛЬНЫМИ ИНСТИТУТАМИ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97065"/>
            <a:ext cx="3973182" cy="56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43" y="1097065"/>
            <a:ext cx="3992414" cy="56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487847" cy="641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0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33238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333238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8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407916" cy="605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24954"/>
            <a:ext cx="4324545" cy="607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1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4664"/>
            <a:ext cx="4405631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2048"/>
            <a:ext cx="4385686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9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0" y="230188"/>
            <a:ext cx="3389174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0768"/>
            <a:ext cx="3284278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88" y="2387972"/>
            <a:ext cx="3173367" cy="435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96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ЛИЧНОГО УЧАСТИЯ В ИННОВАЦИОННОЙ (ЭКСПЕРИМЕНТАЛЬНОЙ) ДЕЯТЕЛЬНОСТИ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6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20480" cy="600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95060"/>
            <a:ext cx="4295801" cy="600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2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584130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5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ИНФОРМАЦИОННОЙ ОТКРЫТОСТИ ДЕЯТЕЛЬНОСТИ ОБРАЗОВАТЕЛЬНОЙ ОРГАНИЗАЦИИ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6" y="1035289"/>
            <a:ext cx="4010253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03" y="1052802"/>
            <a:ext cx="4054269" cy="564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6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170" y="332656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МЕТОДИЧЕСКОЕ СОПРОВОЖДЕНИЕ МАТЕРИАЛОВ ДЕЯТЕЛЬНОСТИ  ОБРАЗОВАТЕЛЬНОЙ ОРГАНИЗАЦИИ ИЛИ ОТДЕЛЬНЫХ ПЕДАГОГОВ НА КОНФЕРЕНЦИЯХ, СЕМИНАРАХ, КОНКУРСАХ</a:t>
            </a:r>
            <a:endParaRPr lang="ru-RU" sz="20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2135" y="1296313"/>
            <a:ext cx="3985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Справка департамен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88783"/>
            <a:ext cx="3634352" cy="498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96423"/>
            <a:ext cx="3615143" cy="498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641148" cy="641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7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234" y="142852"/>
            <a:ext cx="7524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СОБСТВЕННЫХ публикаций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7731"/>
              </p:ext>
            </p:extLst>
          </p:nvPr>
        </p:nvGraphicFramePr>
        <p:xfrm>
          <a:off x="400330" y="1124744"/>
          <a:ext cx="8534752" cy="517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752"/>
              </a:tblGrid>
              <a:tr h="685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</a:tr>
              <a:tr h="88227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Республиканская газета «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Эрзянь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правда»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8227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Эффективные практики Республики Мордовия.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и начальное образование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85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Международный уровень</a:t>
                      </a:r>
                      <a:endParaRPr lang="ru-RU" sz="2400" dirty="0" smtClean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6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«Теоретические и практические аспекты развития современной науки» – материалы международной научно-практической конференции 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07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/>
                      </a:endParaRPr>
                    </a:p>
                  </a:txBody>
                  <a:tcPr/>
                </a:tc>
              </a:tr>
              <a:tr h="375351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491"/>
            <a:ext cx="51276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3320"/>
            <a:ext cx="3938681" cy="556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79600"/>
            <a:ext cx="4565904" cy="387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780"/>
            <a:ext cx="4238976" cy="595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56" y="413780"/>
            <a:ext cx="4273848" cy="593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27" y="319336"/>
            <a:ext cx="4304851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180"/>
            <a:ext cx="4371232" cy="600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96" y="144364"/>
            <a:ext cx="49450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Межд конф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141124" cy="568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44" y="980728"/>
            <a:ext cx="3988471" cy="568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19" y="260648"/>
            <a:ext cx="4611765" cy="645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6532" y="116631"/>
            <a:ext cx="9505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секциях. форумах, радиопередачах (очно).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32293"/>
            <a:ext cx="3911426" cy="550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73762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263566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77" y="188640"/>
            <a:ext cx="4633317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8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7989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r="2456" b="1482"/>
          <a:stretch/>
        </p:blipFill>
        <p:spPr>
          <a:xfrm>
            <a:off x="4584542" y="188640"/>
            <a:ext cx="4336521" cy="616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7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54932"/>
              </p:ext>
            </p:extLst>
          </p:nvPr>
        </p:nvGraphicFramePr>
        <p:xfrm>
          <a:off x="428596" y="1071547"/>
          <a:ext cx="8358248" cy="440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января 2020 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«Патриотическое воспитание и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формирование духовно-нравственных чувств у детей дошкольного возраста на основе национальных традиций»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форум «Особенности воспитания и развития детей дошкольного возраста: подходы и решения»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88640"/>
            <a:ext cx="4620643" cy="646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1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Международный 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793665"/>
              </p:ext>
            </p:extLst>
          </p:nvPr>
        </p:nvGraphicFramePr>
        <p:xfrm>
          <a:off x="357156" y="980728"/>
          <a:ext cx="8358248" cy="529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17-18 ноября</a:t>
                      </a:r>
                    </a:p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17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«Методическое сопровождение развития творческих способностей детей дошкольного возраста в условиях дошкольной образовательной организации</a:t>
                      </a:r>
                      <a:r>
                        <a:rPr lang="ru-RU" sz="17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XVI</a:t>
                      </a:r>
                      <a:r>
                        <a:rPr lang="en-US" sz="17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международная научно-практическая конференция </a:t>
                      </a:r>
                    </a:p>
                    <a:p>
                      <a:pPr algn="ctr"/>
                      <a:r>
                        <a:rPr lang="ru-RU" sz="17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Осовские</a:t>
                      </a:r>
                      <a:r>
                        <a:rPr lang="ru-RU" sz="17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педагогические чтения «Образование в современном мире: новое время – новые решения»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20-21 апреля 2023г.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17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«Методическое сопровождение использования педагогами игровых технологий</a:t>
                      </a:r>
                      <a:r>
                        <a:rPr lang="ru-RU" sz="17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в работе с детьми»</a:t>
                      </a:r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/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«59-е </a:t>
                      </a:r>
                      <a:r>
                        <a:rPr lang="ru-RU" sz="17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чтения». </a:t>
                      </a:r>
                    </a:p>
                    <a:p>
                      <a:pPr algn="ctr"/>
                      <a:endParaRPr lang="ru-RU" sz="17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совск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40" y="428605"/>
            <a:ext cx="4220476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"/>
          <a:stretch/>
        </p:blipFill>
        <p:spPr>
          <a:xfrm>
            <a:off x="2267744" y="128588"/>
            <a:ext cx="4657798" cy="653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4432"/>
            <a:ext cx="4362188" cy="608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8" y="294432"/>
            <a:ext cx="4322200" cy="608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63" y="933128"/>
            <a:ext cx="4094469" cy="580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активность: </a:t>
            </a:r>
          </a:p>
          <a:p>
            <a:pPr marL="342900" indent="-342900" algn="ctr"/>
            <a:r>
              <a:rPr lang="ru-RU" sz="2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работе педагогических сообществ, комиссиях, в жюри конкурсов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18"/>
            <a:ext cx="4570945" cy="622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394" y="188640"/>
            <a:ext cx="4740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3" y="722313"/>
            <a:ext cx="4177163" cy="586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22313"/>
            <a:ext cx="4401996" cy="586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Личное Участие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1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 (участие) – 1 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(призовое место) - 1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29994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4" y="548680"/>
            <a:ext cx="429994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9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17856" cy="605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43" y="476672"/>
            <a:ext cx="4288459" cy="605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6288"/>
            <a:ext cx="4586098" cy="648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73" y="653022"/>
            <a:ext cx="4197459" cy="595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71" y="603261"/>
            <a:ext cx="4335821" cy="612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/>
          <a:stretch/>
        </p:blipFill>
        <p:spPr>
          <a:xfrm>
            <a:off x="245311" y="603262"/>
            <a:ext cx="4254682" cy="612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0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"/>
          <a:stretch/>
        </p:blipFill>
        <p:spPr>
          <a:xfrm>
            <a:off x="179512" y="404664"/>
            <a:ext cx="4216314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"/>
          <a:stretch/>
        </p:blipFill>
        <p:spPr>
          <a:xfrm>
            <a:off x="4572000" y="416620"/>
            <a:ext cx="4343182" cy="608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4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2592"/>
          <a:stretch/>
        </p:blipFill>
        <p:spPr bwMode="auto">
          <a:xfrm>
            <a:off x="179513" y="332656"/>
            <a:ext cx="4248472" cy="616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Диплом 21 год.jpeg"/>
          <p:cNvPicPr>
            <a:picLocks noChangeAspect="1"/>
          </p:cNvPicPr>
          <p:nvPr/>
        </p:nvPicPr>
        <p:blipFill rotWithShape="1">
          <a:blip r:embed="rId3" cstate="print"/>
          <a:srcRect l="2200" r="2710"/>
          <a:stretch/>
        </p:blipFill>
        <p:spPr>
          <a:xfrm>
            <a:off x="4677058" y="332656"/>
            <a:ext cx="4271437" cy="616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5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беда в конкурсе.jpeg"/>
          <p:cNvPicPr>
            <a:picLocks noChangeAspect="1"/>
          </p:cNvPicPr>
          <p:nvPr/>
        </p:nvPicPr>
        <p:blipFill>
          <a:blip r:embed="rId2" cstate="print"/>
          <a:srcRect r="1375"/>
          <a:stretch>
            <a:fillRect/>
          </a:stretch>
        </p:blipFill>
        <p:spPr>
          <a:xfrm>
            <a:off x="179513" y="476672"/>
            <a:ext cx="4320480" cy="60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9" y="476672"/>
            <a:ext cx="4253051" cy="60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1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2411"/>
            <a:ext cx="4228342" cy="580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22412"/>
            <a:ext cx="4228341" cy="580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рум 4.10.19 г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286248" cy="605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00" y="332655"/>
            <a:ext cx="4411446" cy="605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4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9443</TotalTime>
  <Words>458</Words>
  <Application>Microsoft Office PowerPoint</Application>
  <PresentationFormat>Экран (4:3)</PresentationFormat>
  <Paragraphs>82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Трек</vt:lpstr>
      <vt:lpstr> МИНИСТЕРСТВО ОБРАЗОВАНИЯ РМ Портфолио  </vt:lpstr>
      <vt:lpstr>Презентация PowerPoint</vt:lpstr>
      <vt:lpstr>МЕТОДИЧЕСКОЕ СОПРОВОЖДЕНИЕ МАТЕРИАЛОВ ДЕЯТЕЛЬНОСТИ  ОБРАЗОВАТЕЛЬНОЙ ОРГАНИЗАЦИИ ИЛИ ОТДЕЛЬНЫХ ПЕДАГОГОВ НА КОНФЕРЕНЦИЯХ, СЕМИНАРАХ,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СтВоспитатель</cp:lastModifiedBy>
  <cp:revision>772</cp:revision>
  <dcterms:created xsi:type="dcterms:W3CDTF">2014-01-05T07:53:48Z</dcterms:created>
  <dcterms:modified xsi:type="dcterms:W3CDTF">2024-01-24T06:39:07Z</dcterms:modified>
</cp:coreProperties>
</file>