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«Ромодановский детский сад комбинированного вида»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286280" cy="51478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500174"/>
            <a:ext cx="4929222" cy="49292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Подготовила воспитатель:</a:t>
            </a:r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          </a:t>
            </a:r>
            <a:r>
              <a:rPr lang="ru-RU" sz="1800" dirty="0" err="1" smtClean="0">
                <a:latin typeface="Arial Black" pitchFamily="34" charset="0"/>
              </a:rPr>
              <a:t>Жбанова</a:t>
            </a:r>
            <a:r>
              <a:rPr lang="ru-RU" sz="1800" dirty="0" smtClean="0">
                <a:latin typeface="Arial Black" pitchFamily="34" charset="0"/>
              </a:rPr>
              <a:t> Л.А</a:t>
            </a:r>
          </a:p>
          <a:p>
            <a:pPr algn="r"/>
            <a:endParaRPr lang="ru-RU" sz="1800" dirty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ctr"/>
            <a:endParaRPr lang="ru-RU" sz="1800" dirty="0">
              <a:latin typeface="Arial Black" pitchFamily="34" charset="0"/>
            </a:endParaRPr>
          </a:p>
          <a:p>
            <a:r>
              <a:rPr lang="ru-RU" sz="1800" smtClean="0">
                <a:latin typeface="Arial Black" pitchFamily="34" charset="0"/>
              </a:rPr>
              <a:t> </a:t>
            </a:r>
            <a:endParaRPr lang="ru-RU" sz="18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714488"/>
            <a:ext cx="4929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28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" r="65"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634174"/>
            <a:ext cx="5486400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86644" y="6357958"/>
            <a:ext cx="1136638" cy="15556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6572272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6215082"/>
            <a:ext cx="1492242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329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«Ромодановский детский сад комбинированного вида»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Слайд 5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Слайд 10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Слайд 14</vt:lpstr>
      <vt:lpstr>Слайд 15</vt:lpstr>
      <vt:lpstr>Мы помним о подвигах наших воинов</vt:lpstr>
      <vt:lpstr>Слайд 17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Admin</cp:lastModifiedBy>
  <cp:revision>23</cp:revision>
  <dcterms:created xsi:type="dcterms:W3CDTF">2015-04-20T07:27:47Z</dcterms:created>
  <dcterms:modified xsi:type="dcterms:W3CDTF">2021-11-27T18:19:00Z</dcterms:modified>
</cp:coreProperties>
</file>