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60" r:id="rId5"/>
    <p:sldId id="258" r:id="rId6"/>
    <p:sldId id="262" r:id="rId7"/>
    <p:sldId id="263" r:id="rId8"/>
    <p:sldId id="257" r:id="rId9"/>
    <p:sldId id="264" r:id="rId10"/>
    <p:sldId id="259" r:id="rId11"/>
    <p:sldId id="267" r:id="rId12"/>
    <p:sldId id="269" r:id="rId13"/>
    <p:sldId id="270" r:id="rId14"/>
    <p:sldId id="266" r:id="rId15"/>
    <p:sldId id="265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60"/>
  </p:normalViewPr>
  <p:slideViewPr>
    <p:cSldViewPr>
      <p:cViewPr>
        <p:scale>
          <a:sx n="94" d="100"/>
          <a:sy n="94" d="100"/>
        </p:scale>
        <p:origin x="-600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jplus.ru/img4/g/r/gromovski/newphoto851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atnikjournal.narod.ru/200801/ogo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hyperlink" Target="http://www.artgif.ru/OGON/ogon025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500198"/>
          </a:xfrm>
        </p:spPr>
        <p:txBody>
          <a:bodyPr/>
          <a:lstStyle/>
          <a:p>
            <a:r>
              <a:rPr lang="ru-RU" b="1" spc="-200" dirty="0" smtClean="0">
                <a:solidFill>
                  <a:srgbClr val="EEEEEE"/>
                </a:solidFill>
              </a:rPr>
              <a:t>Битва  за Москву </a:t>
            </a:r>
            <a:endParaRPr lang="ru-RU" dirty="0"/>
          </a:p>
        </p:txBody>
      </p:sp>
      <p:pic>
        <p:nvPicPr>
          <p:cNvPr id="4" name="image9.jpeg"/>
          <p:cNvPicPr/>
          <p:nvPr/>
        </p:nvPicPr>
        <p:blipFill>
          <a:blip r:embed="rId2">
            <a:extLst/>
          </a:blip>
          <a:srcRect t="11502" b="11501"/>
          <a:stretch>
            <a:fillRect/>
          </a:stretch>
        </p:blipFill>
        <p:spPr>
          <a:xfrm>
            <a:off x="285688" y="285728"/>
            <a:ext cx="8644030" cy="642942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496"/>
            <a:ext cx="4214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-200" dirty="0" smtClean="0">
                <a:solidFill>
                  <a:srgbClr val="EEEEEE"/>
                </a:solidFill>
              </a:rPr>
              <a:t>Битва  за Москву </a:t>
            </a:r>
          </a:p>
          <a:p>
            <a:pPr algn="ctr"/>
            <a:endParaRPr lang="ru-RU" sz="5400" b="1" spc="-200" dirty="0" smtClean="0">
              <a:solidFill>
                <a:srgbClr val="EEEEEE"/>
              </a:solidFill>
            </a:endParaRPr>
          </a:p>
          <a:p>
            <a:pPr algn="ctr"/>
            <a:endParaRPr lang="ru-RU" sz="5400" b="1" spc="-200" dirty="0" smtClean="0">
              <a:solidFill>
                <a:srgbClr val="EEEEE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2832" y="3044280"/>
            <a:ext cx="2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200" dirty="0" smtClean="0">
                <a:solidFill>
                  <a:srgbClr val="EEEEEE"/>
                </a:solidFill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0466" y="3044280"/>
            <a:ext cx="285526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endParaRPr lang="ru-RU" b="1" spc="-200" dirty="0" smtClean="0">
              <a:solidFill>
                <a:srgbClr val="EEEEEE"/>
              </a:solidFill>
            </a:endParaRPr>
          </a:p>
          <a:p>
            <a:r>
              <a:rPr lang="ru-RU" b="1" spc="-200" dirty="0" smtClean="0">
                <a:solidFill>
                  <a:srgbClr val="EEEEEE"/>
                </a:solidFill>
              </a:rPr>
              <a:t>                                                                                    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Медсестры, буквально, </a:t>
            </a:r>
            <a:r>
              <a:rPr lang="ru-RU" dirty="0" smtClean="0"/>
              <a:t>на себе выносили раненых с поля боя</a:t>
            </a:r>
            <a:endParaRPr lang="ru-RU" dirty="0"/>
          </a:p>
        </p:txBody>
      </p:sp>
      <p:pic>
        <p:nvPicPr>
          <p:cNvPr id="3074" name="Picture 2" descr="C:\Users\Хозяин\Desktop\1313558322_2-5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429024" cy="4486278"/>
          </a:xfrm>
          <a:prstGeom prst="rect">
            <a:avLst/>
          </a:prstGeom>
          <a:noFill/>
        </p:spPr>
      </p:pic>
      <p:pic>
        <p:nvPicPr>
          <p:cNvPr id="3075" name="Picture 3" descr="C:\Users\Хозяин\Desktop\e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857364"/>
            <a:ext cx="478634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а 1 из 12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7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643438" cy="9286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Космодемьянская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Зоя Анатольевна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8.09.1923 – 29.11.1941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997839"/>
            <a:ext cx="4643438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700" b="1" dirty="0" smtClean="0">
                <a:latin typeface="+mj-lt"/>
              </a:rPr>
              <a:t>О подвиге Зои Космодемьянской впервые было рассказано в очерке П. Лидова «Таня», напечатанном в «Правде» 27 января 1942 г. Тогда еще не было известна, кто эта девушка. Ею оказалась ученица 10 класса школы № 201 Октябрьского района Москвы — Зоя Космодемьянская, 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latin typeface="+mj-lt"/>
              </a:rPr>
              <a:t>которая в октябре 1941 года </a:t>
            </a:r>
          </a:p>
          <a:p>
            <a:pPr algn="ctr">
              <a:lnSpc>
                <a:spcPct val="150000"/>
              </a:lnSpc>
            </a:pPr>
            <a:r>
              <a:rPr lang="ru-RU" sz="1700" b="1" dirty="0" smtClean="0">
                <a:latin typeface="+mj-lt"/>
              </a:rPr>
              <a:t>ушла добровольцем в партизаны.</a:t>
            </a:r>
            <a:br>
              <a:rPr lang="ru-RU" sz="1700" b="1" dirty="0" smtClean="0">
                <a:latin typeface="+mj-lt"/>
              </a:rPr>
            </a:br>
            <a:endParaRPr lang="ru-RU" sz="17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2285992"/>
            <a:ext cx="4929190" cy="43958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эти трагические дни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мужественно держали оборону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летчики-истребители.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Героический подвиг совершил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комсомолец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Виктор Васильевич Талалихин.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 descr="Картинка 2 из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81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4214810" y="642918"/>
            <a:ext cx="4929190" cy="92867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Талалихин</a:t>
            </a:r>
            <a:r>
              <a:rPr kumimoji="0" lang="ru-RU" sz="22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Виктор</a:t>
            </a:r>
            <a:r>
              <a:rPr kumimoji="0" lang="ru-RU" sz="2200" b="1" i="0" u="none" strike="noStrike" kern="1200" spc="0" normalizeH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Васильевич</a:t>
            </a:r>
            <a:r>
              <a:rPr kumimoji="0" lang="ru-RU" sz="20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18</a:t>
            </a:r>
            <a:r>
              <a:rPr kumimoji="0" lang="ru-RU" b="1" i="0" u="none" strike="noStrike" kern="1200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.09.1918 – 27.10.1941</a:t>
            </a:r>
            <a:endParaRPr kumimoji="0" lang="ru-RU" b="1" i="0" u="none" strike="noStrike" kern="1200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" y="5286388"/>
            <a:ext cx="8905906" cy="150493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j-lt"/>
              </a:rPr>
              <a:t>Во время воздушного боя у него кончились патроны, он был ранен в руку. Тогда он направил свою машину в хвост вражеского самолета. Фашистская машина рухнула вниз. Стал падать и самолет Талалихина, но летчику удалось выпрыгнуть на парашюте.       Это был первый таран в ночном воздушном бою. </a:t>
            </a:r>
          </a:p>
        </p:txBody>
      </p:sp>
      <p:pic>
        <p:nvPicPr>
          <p:cNvPr id="9218" name="Picture 2" descr="Картинка 7 из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643446"/>
            <a:ext cx="3786214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Генерал-майор И.В.Панфилов</a:t>
            </a:r>
            <a:endParaRPr lang="ru-RU" dirty="0"/>
          </a:p>
        </p:txBody>
      </p:sp>
      <p:pic>
        <p:nvPicPr>
          <p:cNvPr id="4098" name="Picture 2" descr="C:\Users\Хозяин\Desktop\Ivan_Panfil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3143272" cy="4714908"/>
          </a:xfrm>
          <a:prstGeom prst="rect">
            <a:avLst/>
          </a:prstGeom>
          <a:noFill/>
        </p:spPr>
      </p:pic>
      <p:pic>
        <p:nvPicPr>
          <p:cNvPr id="9" name="Picture 4" descr="Картинка 18 из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5143536" cy="442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357562"/>
            <a:ext cx="3500462" cy="3357586"/>
          </a:xfrm>
        </p:spPr>
        <p:txBody>
          <a:bodyPr>
            <a:normAutofit/>
          </a:bodyPr>
          <a:lstStyle/>
          <a:p>
            <a:r>
              <a:rPr lang="ru-RU" dirty="0" smtClean="0"/>
              <a:t>Герой Советского Союза </a:t>
            </a:r>
            <a:br>
              <a:rPr lang="ru-RU" dirty="0" smtClean="0"/>
            </a:br>
            <a:r>
              <a:rPr lang="ru-RU" dirty="0" smtClean="0"/>
              <a:t>В.Г.Клочков</a:t>
            </a:r>
            <a:endParaRPr lang="ru-RU" dirty="0"/>
          </a:p>
        </p:txBody>
      </p:sp>
      <p:pic>
        <p:nvPicPr>
          <p:cNvPr id="4" name="Picture 3" descr="C:\Users\Хозяин\Desktop\Клочков_Василий_Георгие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857520" cy="3286148"/>
          </a:xfrm>
          <a:prstGeom prst="rect">
            <a:avLst/>
          </a:prstGeom>
          <a:noFill/>
        </p:spPr>
      </p:pic>
      <p:pic>
        <p:nvPicPr>
          <p:cNvPr id="11" name="Picture 2" descr="Картинка 2 из 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5429288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2844" y="142852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Герои-панфиловцы в четырехчасовом бою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подбили 18 вражеских танков, но почти все погибли, в том числе политрук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Клочков.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86874" cy="27146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/>
              <a:t>В 1941 году около деревни Нелидово, что в Московской области, состоялся бой между немецкими захватчиками и нашими соотечественниками — 316-й стрелковой дивизией Панфилова. Этой битве и героям, павшим здесь, было суждено войти в историю. Солдаты защищали нашу Родину в неравном бою, не пуская противника в Москву.</a:t>
            </a:r>
          </a:p>
          <a:p>
            <a:pPr algn="just"/>
            <a:r>
              <a:rPr lang="ru-RU" sz="2000" b="1" dirty="0" smtClean="0"/>
              <a:t>К 30-летнему юбилею Победы в 1975 году на этой земле, омытой кровью 28 героев-панфиловцев, был воздвигнут колоссальных размеров мемориал — на вершине холма возвышаются шесть фигур, каждая из которых 10 метров в высоту</a:t>
            </a:r>
          </a:p>
          <a:p>
            <a:pPr>
              <a:lnSpc>
                <a:spcPct val="150000"/>
              </a:lnSpc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5" descr="C:\Users\Хозяин\Desktop\7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5143536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5500694" cy="3500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мая 1965 года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Москве было присвоено почетное звание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«город-герой»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огромный вклад трудящихся Москвы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дело обороны столицы и разгром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немцев под Москвой.</a:t>
            </a:r>
          </a:p>
          <a:p>
            <a:endParaRPr lang="ru-RU" dirty="0"/>
          </a:p>
        </p:txBody>
      </p:sp>
      <p:pic>
        <p:nvPicPr>
          <p:cNvPr id="1026" name="Picture 2" descr="Картинка 26 из 18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3786214" cy="284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106 из 4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993" y="2285992"/>
            <a:ext cx="366700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8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0"/>
            <a:ext cx="5500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+mj-lt"/>
              </a:rPr>
              <a:t>Мы свою победу выстрадали честно,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Преданы святому кровному родству.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 каждом новом доме, в каждой новой песне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Помните ушедших в битву за Москву!</a:t>
            </a:r>
            <a:endParaRPr lang="ru-RU" b="1" dirty="0">
              <a:latin typeface="+mj-lt"/>
            </a:endParaRPr>
          </a:p>
        </p:txBody>
      </p:sp>
      <p:pic>
        <p:nvPicPr>
          <p:cNvPr id="50180" name="Picture 4" descr="Картинка 30 из 27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8858312" cy="49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4" name="Picture 8" descr="Картинка 94 из 13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849190"/>
            <a:ext cx="3286148" cy="3380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ИТВА ПОД МОСКВОЙ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9144000" cy="7143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эти грозные дни сотни тысяч москвичей </a:t>
            </a:r>
          </a:p>
          <a:p>
            <a:pPr>
              <a:lnSpc>
                <a:spcPct val="120000"/>
              </a:lnSpc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вступали в народное ополчение. 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5" name="Picture 4" descr="Картинка 2 из 2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10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Днем и ночью работали московские заводы.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готовили оружие для борьбы с врагом.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Мужчин, ушедших на фронт, заменили женщины, старики, подростки. </a:t>
            </a:r>
          </a:p>
          <a:p>
            <a:endParaRPr lang="ru-RU" sz="1800" dirty="0"/>
          </a:p>
        </p:txBody>
      </p:sp>
      <p:pic>
        <p:nvPicPr>
          <p:cNvPr id="16388" name="Picture 4" descr="Картинка 11 из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 годы войны</a:t>
            </a:r>
            <a:endParaRPr lang="ru-RU" dirty="0"/>
          </a:p>
        </p:txBody>
      </p:sp>
      <p:pic>
        <p:nvPicPr>
          <p:cNvPr id="2050" name="Picture 2" descr="C:\Users\Хозяин\Desktop\0_baaba_b5b11a1c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5382315" cy="4286280"/>
          </a:xfrm>
          <a:prstGeom prst="rect">
            <a:avLst/>
          </a:prstGeom>
          <a:noFill/>
        </p:spPr>
      </p:pic>
      <p:pic>
        <p:nvPicPr>
          <p:cNvPr id="5" name="Picture 2" descr="C:\Users\Хозяин\Desktop\frez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175000" cy="45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44"/>
            <a:ext cx="9144000" cy="8572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7 ноября 1941 г. на Красной площади состоялся военный парад. </a:t>
            </a:r>
          </a:p>
          <a:p>
            <a:r>
              <a:rPr lang="ru-RU" sz="1800" b="1" dirty="0" smtClean="0">
                <a:latin typeface="+mj-lt"/>
              </a:rPr>
              <a:t>Его участники прямо с парада уходили фронт. </a:t>
            </a:r>
            <a:endParaRPr lang="ru-RU" sz="1800" b="1" dirty="0">
              <a:latin typeface="+mj-lt"/>
            </a:endParaRPr>
          </a:p>
        </p:txBody>
      </p:sp>
      <p:pic>
        <p:nvPicPr>
          <p:cNvPr id="28673" name="Picture 1" descr="G:\БИТВА ПОД МОСКВОЙ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9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город был неузнаваемым для вражеских летчиков,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воздуха, его тщательно замаскировали, например, 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здании Большого театра нарисовали кусты, деревья, дороги. </a:t>
            </a:r>
            <a:endParaRPr lang="ru-RU" sz="1800" dirty="0"/>
          </a:p>
        </p:txBody>
      </p:sp>
      <p:pic>
        <p:nvPicPr>
          <p:cNvPr id="18434" name="Picture 2" descr="Картинка 87 из 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4225932"/>
          </a:xfrm>
        </p:spPr>
        <p:txBody>
          <a:bodyPr>
            <a:normAutofit/>
          </a:bodyPr>
          <a:lstStyle/>
          <a:p>
            <a:r>
              <a:rPr lang="ru-RU" dirty="0" smtClean="0"/>
              <a:t>Маршал </a:t>
            </a:r>
            <a:r>
              <a:rPr lang="ru-RU" dirty="0" err="1" smtClean="0"/>
              <a:t>Победы-Г.К.Жуков</a:t>
            </a:r>
            <a:endParaRPr lang="ru-RU" dirty="0"/>
          </a:p>
        </p:txBody>
      </p:sp>
      <p:pic>
        <p:nvPicPr>
          <p:cNvPr id="1027" name="Picture 3" descr="C:\Users\Хозяин\Desktop\240px-Zhukov-LIFE-1944-19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5720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71438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Дети, старики, женщины спускались в метро. 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Оно стало надежным укрытием. 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19462" name="Picture 6" descr="Картинка 3 из 3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254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в годы войны</vt:lpstr>
      <vt:lpstr>Презентация PowerPoint</vt:lpstr>
      <vt:lpstr>Презентация PowerPoint</vt:lpstr>
      <vt:lpstr>Маршал Победы-Г.К.Жуков</vt:lpstr>
      <vt:lpstr>Презентация PowerPoint</vt:lpstr>
      <vt:lpstr>Медсестры, буквально, на себе выносили раненых с поля боя</vt:lpstr>
      <vt:lpstr>Космодемьянская  Зоя Анатольевна  8.09.1923 – 29.11.1941</vt:lpstr>
      <vt:lpstr>Презентация PowerPoint</vt:lpstr>
      <vt:lpstr>Презентация PowerPoint</vt:lpstr>
      <vt:lpstr>Генерал-майор И.В.Панфилов</vt:lpstr>
      <vt:lpstr>Герой Советского Союза  В.Г.Клочков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dnspc</cp:lastModifiedBy>
  <cp:revision>32</cp:revision>
  <dcterms:created xsi:type="dcterms:W3CDTF">2018-12-03T19:57:56Z</dcterms:created>
  <dcterms:modified xsi:type="dcterms:W3CDTF">2020-04-29T07:24:16Z</dcterms:modified>
</cp:coreProperties>
</file>