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3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32718B-A1E0-4F4B-8ACC-74BA0B31AEF6}">
          <p14:sldIdLst>
            <p14:sldId id="256"/>
            <p14:sldId id="275"/>
            <p14:sldId id="257"/>
            <p14:sldId id="258"/>
            <p14:sldId id="259"/>
            <p14:sldId id="260"/>
            <p14:sldId id="263"/>
            <p14:sldId id="264"/>
            <p14:sldId id="265"/>
            <p14:sldId id="266"/>
            <p14:sldId id="267"/>
            <p14:sldId id="277"/>
            <p14:sldId id="268"/>
            <p14:sldId id="269"/>
            <p14:sldId id="270"/>
            <p14:sldId id="273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7" autoAdjust="0"/>
    <p:restoredTop sz="94579" autoAdjust="0"/>
  </p:normalViewPr>
  <p:slideViewPr>
    <p:cSldViewPr>
      <p:cViewPr varScale="1">
        <p:scale>
          <a:sx n="77" d="100"/>
          <a:sy n="77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2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9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1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8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3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1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0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8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0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4076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Вершинина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Валентина Анатольевна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rion\Desktop\DSC01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36704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33656" cy="2002234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Творчество </a:t>
            </a:r>
            <a:r>
              <a:rPr lang="ru-RU" sz="1800" b="1" i="1" dirty="0"/>
              <a:t>детей </a:t>
            </a:r>
            <a:r>
              <a:rPr lang="ru-RU" sz="1800" dirty="0"/>
              <a:t>– это волшебный мир,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который </a:t>
            </a:r>
            <a:r>
              <a:rPr lang="ru-RU" sz="1800" dirty="0"/>
              <a:t>интересен и самим детям, и взрослым.</a:t>
            </a:r>
            <a:br>
              <a:rPr lang="ru-RU" sz="1800" dirty="0"/>
            </a:br>
            <a:r>
              <a:rPr lang="ru-RU" sz="1800" dirty="0"/>
              <a:t>На рисунке ребенок передает свои эмоции, чувства, свое послание миру. А красиво и правильно  рисовать - это уже второстепенная задача, которая решается на занятиях естественно, без стандартных скучных для ребёнка объяснений, а в процессе игры и рисования. Самое главное, чтобы ребёнок получал удовольствие от занятия!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9218" name="Picture 2" descr="C:\Users\arion\Desktop\Ирина\Новая папка (4)\P7144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3986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rion\Desktop\Ирина\Новая папка (4)\P71442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92896"/>
            <a:ext cx="4038600" cy="33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Мордовский национальный костюм наряден и </a:t>
            </a:r>
            <a:r>
              <a:rPr lang="ru-RU" sz="2000" dirty="0" smtClean="0"/>
              <a:t>удобен . Глядя </a:t>
            </a:r>
            <a:r>
              <a:rPr lang="ru-RU" sz="2000" dirty="0"/>
              <a:t>на него, сразу можно понять, какой в представлении народа была красота. И не только сам костюм у мордвы всегда являлся произведением искусства. Искусством, передававшимся из поколения в поколение, было умение надевать и носить костюм.</a:t>
            </a:r>
          </a:p>
        </p:txBody>
      </p:sp>
      <p:pic>
        <p:nvPicPr>
          <p:cNvPr id="10242" name="Picture 2" descr="C:\Users\arion\Desktop\с телефона\CAM008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3850208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rion\Desktop\с телефона\CAM008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5150" y="1600200"/>
            <a:ext cx="34847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«Украшаем эрзянский костюм»</a:t>
            </a:r>
            <a:endParaRPr lang="ru-RU" dirty="0"/>
          </a:p>
        </p:txBody>
      </p:sp>
      <p:pic>
        <p:nvPicPr>
          <p:cNvPr id="5" name="Объект 4" descr="F:\Новая папка\Фото187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4416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F:\Новая папка\Фото187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1292" y="2460409"/>
            <a:ext cx="3732415" cy="2805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7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 каждому празднику  проводим  тематические мероприятия : к Новому году ли, к празднику мам , к развлечению зайчиков , к праздников цветов и т.д.</a:t>
            </a:r>
            <a:endParaRPr lang="ru-RU" sz="2800" dirty="0"/>
          </a:p>
        </p:txBody>
      </p:sp>
      <p:pic>
        <p:nvPicPr>
          <p:cNvPr id="11266" name="Picture 2" descr="C:\Users\arion\Desktop\с телефона\CAM00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3162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rion\Desktop\Детский сад\новый год 2015 детсад\DSC057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663" y="2051007"/>
            <a:ext cx="4031673" cy="36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 дорожного  движения нужно  соблюдать  всегда</a:t>
            </a:r>
            <a:endParaRPr lang="ru-RU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48706"/>
            <a:ext cx="4316288" cy="381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arion\Desktop\Детский сад\пдд\DSC05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663" y="2084258"/>
            <a:ext cx="4031673" cy="355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из соленого теста</a:t>
            </a:r>
            <a:endParaRPr lang="ru-RU" dirty="0"/>
          </a:p>
        </p:txBody>
      </p:sp>
      <p:pic>
        <p:nvPicPr>
          <p:cNvPr id="16386" name="Picture 2" descr="F:\дымка\DSC02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627" y="1475333"/>
            <a:ext cx="4571792" cy="3393827"/>
          </a:xfrm>
        </p:spPr>
      </p:pic>
      <p:pic>
        <p:nvPicPr>
          <p:cNvPr id="16387" name="Picture 3" descr="F:\дымка\DSC02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Моё хобби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</p:spPr>
        <p:txBody>
          <a:bodyPr/>
          <a:lstStyle/>
          <a:p>
            <a:r>
              <a:rPr lang="ru-RU" dirty="0" smtClean="0"/>
              <a:t>                 О войне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Мне </a:t>
            </a:r>
            <a:r>
              <a:rPr lang="ru-RU" sz="1600" dirty="0"/>
              <a:t>бабушка недавно рассказала,</a:t>
            </a:r>
            <a:br>
              <a:rPr lang="ru-RU" sz="1600" dirty="0"/>
            </a:br>
            <a:r>
              <a:rPr lang="ru-RU" sz="1600" dirty="0"/>
              <a:t>Что прадед мой, лет семьдесят назад,</a:t>
            </a:r>
            <a:br>
              <a:rPr lang="ru-RU" sz="1600" dirty="0"/>
            </a:br>
            <a:r>
              <a:rPr lang="ru-RU" sz="1600" dirty="0"/>
              <a:t>Иль больше чуть, когда война настала </a:t>
            </a:r>
            <a:br>
              <a:rPr lang="ru-RU" sz="1600" dirty="0"/>
            </a:br>
            <a:r>
              <a:rPr lang="ru-RU" sz="1600" dirty="0"/>
              <a:t>Советский настоящий был солдат .</a:t>
            </a:r>
            <a:br>
              <a:rPr lang="ru-RU" sz="1600" dirty="0"/>
            </a:br>
            <a:r>
              <a:rPr lang="ru-RU" sz="1600" dirty="0"/>
              <a:t>Бойцов в атаку вел он за собою ,</a:t>
            </a:r>
            <a:br>
              <a:rPr lang="ru-RU" sz="1600" dirty="0"/>
            </a:br>
            <a:r>
              <a:rPr lang="ru-RU" sz="1600" dirty="0"/>
              <a:t>Хоть было страшно, но дороже долг.</a:t>
            </a:r>
            <a:br>
              <a:rPr lang="ru-RU" sz="1600" dirty="0"/>
            </a:br>
            <a:r>
              <a:rPr lang="ru-RU" sz="1600" dirty="0"/>
              <a:t>Стояли перед немцам стеною</a:t>
            </a:r>
            <a:br>
              <a:rPr lang="ru-RU" sz="1600" dirty="0"/>
            </a:br>
            <a:r>
              <a:rPr lang="ru-RU" sz="1600" dirty="0"/>
              <a:t>Разбили не один фашистский полк.</a:t>
            </a:r>
            <a:br>
              <a:rPr lang="ru-RU" sz="1600" dirty="0"/>
            </a:br>
            <a:r>
              <a:rPr lang="ru-RU" sz="1600" dirty="0"/>
              <a:t>За Русь святую, за поля родные ,</a:t>
            </a:r>
            <a:br>
              <a:rPr lang="ru-RU" sz="1600" dirty="0"/>
            </a:br>
            <a:r>
              <a:rPr lang="ru-RU" sz="1600" dirty="0"/>
              <a:t>За дом, за мир, за маму и отца </a:t>
            </a:r>
            <a:br>
              <a:rPr lang="ru-RU" sz="1600" dirty="0"/>
            </a:br>
            <a:r>
              <a:rPr lang="ru-RU" sz="1600" dirty="0"/>
              <a:t>Он прошагал все тропы фронтовые </a:t>
            </a:r>
            <a:br>
              <a:rPr lang="ru-RU" sz="1600" dirty="0"/>
            </a:br>
            <a:r>
              <a:rPr lang="ru-RU" sz="1600" dirty="0"/>
              <a:t>В любом бою стоял он до конца.</a:t>
            </a:r>
            <a:br>
              <a:rPr lang="ru-RU" sz="1600" dirty="0"/>
            </a:br>
            <a:r>
              <a:rPr lang="ru-RU" sz="1600" dirty="0"/>
              <a:t>Ему я буду  </a:t>
            </a:r>
            <a:r>
              <a:rPr lang="ru-RU" sz="1600" dirty="0" smtClean="0"/>
              <a:t>благодарна  </a:t>
            </a:r>
            <a:r>
              <a:rPr lang="ru-RU" sz="1600" dirty="0"/>
              <a:t>вечно</a:t>
            </a:r>
            <a:br>
              <a:rPr lang="ru-RU" sz="1600" dirty="0"/>
            </a:br>
            <a:r>
              <a:rPr lang="ru-RU" sz="1600" dirty="0"/>
              <a:t>И вот сейчас бы взять , да и обнять.</a:t>
            </a:r>
            <a:br>
              <a:rPr lang="ru-RU" sz="1600" dirty="0"/>
            </a:br>
            <a:r>
              <a:rPr lang="ru-RU" sz="1600" dirty="0"/>
              <a:t>Сказать, как я люблю его сердечно </a:t>
            </a:r>
            <a:br>
              <a:rPr lang="ru-RU" sz="1600" dirty="0"/>
            </a:br>
            <a:r>
              <a:rPr lang="ru-RU" sz="1600" dirty="0"/>
              <a:t>Погладить седину, расцеловать.</a:t>
            </a:r>
            <a:br>
              <a:rPr lang="ru-RU" sz="1600" dirty="0"/>
            </a:br>
            <a:r>
              <a:rPr lang="ru-RU" sz="1600" dirty="0"/>
              <a:t>Огромное спасибо за Победу!</a:t>
            </a:r>
            <a:br>
              <a:rPr lang="ru-RU" sz="1600" dirty="0"/>
            </a:br>
            <a:r>
              <a:rPr lang="ru-RU" sz="1600" dirty="0"/>
              <a:t>Мы не хотим и думать о войне </a:t>
            </a:r>
            <a:br>
              <a:rPr lang="ru-RU" sz="1600" dirty="0"/>
            </a:br>
            <a:r>
              <a:rPr lang="ru-RU" sz="1600" dirty="0"/>
              <a:t>Мы жить хотим и радоваться лету </a:t>
            </a:r>
            <a:br>
              <a:rPr lang="ru-RU" sz="1600" dirty="0"/>
            </a:br>
            <a:r>
              <a:rPr lang="ru-RU" sz="1600" dirty="0"/>
              <a:t>И видеть мир на всей нашей Земле!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648072"/>
          </a:xfrm>
        </p:spPr>
        <p:txBody>
          <a:bodyPr/>
          <a:lstStyle/>
          <a:p>
            <a:r>
              <a:rPr lang="ru-RU" dirty="0" smtClean="0"/>
              <a:t>       Вечный  огонь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1844824"/>
            <a:ext cx="4247455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Вечный Огонь ! Почему же он вечный ?</a:t>
            </a:r>
          </a:p>
          <a:p>
            <a:pPr marL="0" indent="0">
              <a:buNone/>
            </a:pPr>
            <a:r>
              <a:rPr lang="ru-RU" sz="2000" dirty="0"/>
              <a:t>Знают все – вечного нет ничего</a:t>
            </a:r>
          </a:p>
          <a:p>
            <a:pPr marL="0" indent="0">
              <a:buNone/>
            </a:pPr>
            <a:r>
              <a:rPr lang="ru-RU" sz="2000" dirty="0"/>
              <a:t>Время ?! И то оно вовсе не вечно</a:t>
            </a:r>
          </a:p>
          <a:p>
            <a:pPr marL="0" indent="0">
              <a:buNone/>
            </a:pPr>
            <a:r>
              <a:rPr lang="ru-RU" sz="2000" dirty="0"/>
              <a:t>Вечным на свете быть может одно.</a:t>
            </a:r>
          </a:p>
          <a:p>
            <a:pPr marL="0" indent="0">
              <a:buNone/>
            </a:pPr>
            <a:r>
              <a:rPr lang="ru-RU" sz="2000" dirty="0"/>
              <a:t>Память , история могут жить вечно</a:t>
            </a:r>
          </a:p>
          <a:p>
            <a:pPr marL="0" indent="0">
              <a:buNone/>
            </a:pPr>
            <a:r>
              <a:rPr lang="ru-RU" sz="2000" dirty="0"/>
              <a:t>Но всё , конечно зависит от нас</a:t>
            </a:r>
          </a:p>
          <a:p>
            <a:pPr marL="0" indent="0">
              <a:buNone/>
            </a:pPr>
            <a:r>
              <a:rPr lang="ru-RU" sz="2000" dirty="0"/>
              <a:t>Нам пронести нужно памяти свечку</a:t>
            </a:r>
          </a:p>
          <a:p>
            <a:pPr marL="0" indent="0">
              <a:buNone/>
            </a:pPr>
            <a:r>
              <a:rPr lang="ru-RU" sz="2000" dirty="0"/>
              <a:t>Через свой век , чтоб огонь не погас.</a:t>
            </a:r>
          </a:p>
          <a:p>
            <a:pPr marL="0" indent="0">
              <a:buNone/>
            </a:pPr>
            <a:r>
              <a:rPr lang="ru-RU" sz="2000" dirty="0"/>
              <a:t>Так разжигать нужно памяти свечи.</a:t>
            </a:r>
          </a:p>
          <a:p>
            <a:pPr marL="0" indent="0">
              <a:buNone/>
            </a:pPr>
            <a:r>
              <a:rPr lang="ru-RU" sz="2000" dirty="0"/>
              <a:t>В душах людей и пусть помнят они</a:t>
            </a:r>
          </a:p>
          <a:p>
            <a:pPr marL="0" indent="0">
              <a:buNone/>
            </a:pPr>
            <a:r>
              <a:rPr lang="ru-RU" sz="2000" dirty="0"/>
              <a:t>Тех, в честь кого огонь  бесконечный</a:t>
            </a:r>
          </a:p>
          <a:p>
            <a:pPr marL="0" indent="0">
              <a:buNone/>
            </a:pPr>
            <a:r>
              <a:rPr lang="ru-RU" sz="2000" dirty="0"/>
              <a:t>Вечным костром безустанно горит.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2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работы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3266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15702"/>
            <a:ext cx="4038600" cy="32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«</a:t>
            </a:r>
            <a:r>
              <a:rPr lang="ru-RU" b="1" dirty="0">
                <a:solidFill>
                  <a:srgbClr val="0070C0"/>
                </a:solidFill>
              </a:rPr>
              <a:t>Декоративно – прикладное </a:t>
            </a:r>
            <a:r>
              <a:rPr lang="ru-RU" b="1" dirty="0" smtClean="0">
                <a:solidFill>
                  <a:srgbClr val="0070C0"/>
                </a:solidFill>
              </a:rPr>
              <a:t>искусство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как </a:t>
            </a:r>
            <a:r>
              <a:rPr lang="ru-RU" b="1" dirty="0">
                <a:solidFill>
                  <a:srgbClr val="0070C0"/>
                </a:solidFill>
              </a:rPr>
              <a:t>средство развития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творческих </a:t>
            </a:r>
            <a:r>
              <a:rPr lang="ru-RU" b="1" dirty="0">
                <a:solidFill>
                  <a:srgbClr val="0070C0"/>
                </a:solidFill>
              </a:rPr>
              <a:t>способностей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smtClean="0">
                <a:solidFill>
                  <a:srgbClr val="0070C0"/>
                </a:solidFill>
              </a:rPr>
              <a:t>         детей </a:t>
            </a:r>
            <a:r>
              <a:rPr lang="ru-RU" b="1" dirty="0">
                <a:solidFill>
                  <a:srgbClr val="0070C0"/>
                </a:solidFill>
              </a:rPr>
              <a:t>раннего возраста»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latin typeface="BatangChe" pitchFamily="49" charset="-127"/>
                <a:ea typeface="BatangChe" pitchFamily="49" charset="-127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18" y="-1"/>
            <a:ext cx="8130770" cy="76470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Актуальность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336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Культуру </a:t>
            </a:r>
            <a:r>
              <a:rPr lang="ru-RU" sz="1800" dirty="0"/>
              <a:t>России невозможно представить без народного искусства </a:t>
            </a:r>
            <a:r>
              <a:rPr lang="ru-RU" sz="1800" b="1" dirty="0"/>
              <a:t>, </a:t>
            </a:r>
            <a:r>
              <a:rPr lang="ru-RU" sz="1800" dirty="0"/>
              <a:t> которое раскрывает </a:t>
            </a:r>
            <a:r>
              <a:rPr lang="ru-RU" sz="1800" dirty="0" smtClean="0"/>
              <a:t>исконные, </a:t>
            </a:r>
            <a:r>
              <a:rPr lang="ru-RU" sz="1800" dirty="0"/>
              <a:t>проникаются уважением к народному мастеру, создавшему их. У них возникает стремление, самим научится создавать прекрасное. Обучаясь декоративному рисованию и лепке, дети используют приемы народных мастеров. Они овладевают разнообразными способами создания изображения, а это способствует приобретению свободы действия, свободы творчества. У детей развивается рука, координация действий руки и глаза. Обогащение представлений о художественной  деятельности, о творчестве народных мастеров, о людях разных национальностей, приобщение детей к культуре разных народов – основной путь межнациональной толерантности. Детям доступен примерный объём знаний о культуре нескольких (двух – трех) народов (месте жительстве каждого из них, труде, быте, жилище, предметы быта, национальные кушанья, обычаи, традиции), языке, народном творчестве, искусстве,(песни, танцы, национальные костюмы, произведения художественной литературы и изобразительного искусства, в том числе живописи и декоративно -  прикладного искусства). Дети наглядно убеждаются, что Россия всегда была многонациональной страной, все народы связаны друг с другом. Они приходят к пониманию того, что необходимо чтить и уважать все народы без исключения, помогать друг другу, только тогда в стране все будет хорошо. Поэтому необходимо развивать у детей эмоционально – положительное отношение к народному творчеству, а это является залогом успешного овладения этой деятельностью и развитием детского творчества.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862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7474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Цель:</a:t>
            </a:r>
            <a:endParaRPr lang="ru-RU" sz="2000" dirty="0"/>
          </a:p>
          <a:p>
            <a:pPr marL="0" indent="0">
              <a:buNone/>
            </a:pPr>
            <a:r>
              <a:rPr lang="ru-RU" sz="2000" b="1"/>
              <a:t> </a:t>
            </a:r>
            <a:r>
              <a:rPr lang="ru-RU" sz="2000" dirty="0"/>
              <a:t>р</a:t>
            </a:r>
            <a:r>
              <a:rPr lang="ru-RU" sz="2000" smtClean="0"/>
              <a:t>азвивать </a:t>
            </a:r>
            <a:r>
              <a:rPr lang="ru-RU" sz="2000" dirty="0"/>
              <a:t>художественно – творческие умения и навыки детей в процессе рисования и лепки с разнообразным материалом (бумагой, картоном, пластилином).</a:t>
            </a:r>
          </a:p>
          <a:p>
            <a:pPr marL="0" indent="0">
              <a:buNone/>
            </a:pPr>
            <a:r>
              <a:rPr lang="ru-RU" sz="2000" b="1" dirty="0"/>
              <a:t>Задачи:</a:t>
            </a:r>
            <a:endParaRPr lang="ru-RU" sz="2000" dirty="0"/>
          </a:p>
          <a:p>
            <a:pPr lvl="0"/>
            <a:r>
              <a:rPr lang="ru-RU" sz="2000" dirty="0"/>
              <a:t>Вызвать у детей интерес к художественно – творческой деятельности</a:t>
            </a:r>
          </a:p>
          <a:p>
            <a:pPr lvl="0"/>
            <a:r>
              <a:rPr lang="ru-RU" sz="2000" dirty="0"/>
              <a:t>Формировать эстетическое отношение к красивым предметам и материалам, произведения декоративно – прикладного искусства.</a:t>
            </a:r>
          </a:p>
          <a:p>
            <a:pPr lvl="0"/>
            <a:r>
              <a:rPr lang="ru-RU" sz="2000" dirty="0"/>
              <a:t>Развивать и закреплять у детей интерес к элементам народной росписи созданию декоративных композиций по мотивам народных изделий.</a:t>
            </a:r>
          </a:p>
          <a:p>
            <a:pPr lvl="0"/>
            <a:r>
              <a:rPr lang="ru-RU" sz="2000" dirty="0"/>
              <a:t>Обучать техническим приемам и способам изображения с использованием различных материалов.</a:t>
            </a:r>
          </a:p>
          <a:p>
            <a:pPr lvl="0"/>
            <a:r>
              <a:rPr lang="ru-RU" sz="2000" dirty="0"/>
              <a:t>Обращать внимание на материал, форму, цвет, композицию, орнамент, узор, которые используются для украшения предметов.</a:t>
            </a:r>
          </a:p>
          <a:p>
            <a:pPr lvl="0"/>
            <a:r>
              <a:rPr lang="ru-RU" sz="2000" dirty="0"/>
              <a:t>Учит проявлять фантазию и творчество в лепке и рисовании.</a:t>
            </a:r>
          </a:p>
          <a:p>
            <a:pPr marL="0" indent="0">
              <a:buNone/>
            </a:pPr>
            <a:r>
              <a:rPr lang="ru-RU" sz="2000" b="1" i="1" dirty="0"/>
              <a:t> 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4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«</a:t>
            </a:r>
            <a:r>
              <a:rPr lang="ru-RU" sz="3100" b="1" i="1" dirty="0"/>
              <a:t>Чтобы стать настоящим воспитателем детей, надо отдать им своё сердце» </a:t>
            </a:r>
            <a:r>
              <a:rPr lang="ru-RU" sz="3100" dirty="0" err="1"/>
              <a:t>В.А.Сухомлинский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3076" name="Picture 4" descr="C:\Users\arion\Desktop\CAM00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558" y="1602119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 цветов</a:t>
            </a:r>
            <a:endParaRPr lang="ru-RU" dirty="0"/>
          </a:p>
        </p:txBody>
      </p:sp>
      <p:pic>
        <p:nvPicPr>
          <p:cNvPr id="4098" name="Picture 2" descr="C:\Users\arion\Desktop\CAM00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558" y="1602119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 по дымковской игрушке.</a:t>
            </a:r>
            <a:endParaRPr lang="ru-RU" dirty="0"/>
          </a:p>
        </p:txBody>
      </p:sp>
      <p:pic>
        <p:nvPicPr>
          <p:cNvPr id="6146" name="Picture 2" descr="C:\Users\arion\Desktop\Ирина\занятие по дымке\CAM009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706"/>
            <a:ext cx="4388296" cy="3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rion\Desktop\Ирина\занятие по дымке\CAM009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40960"/>
            <a:ext cx="4038600" cy="34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рисуем на камнях</a:t>
            </a:r>
            <a:endParaRPr lang="ru-RU" dirty="0"/>
          </a:p>
        </p:txBody>
      </p:sp>
      <p:pic>
        <p:nvPicPr>
          <p:cNvPr id="7170" name="Picture 2" descr="C:\Users\arion\Desktop\Ирина\Новая папка (4)\P6204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703" y="1602119"/>
            <a:ext cx="3391593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rion\Desktop\Ирина\Новая папка (4)\P6204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082790"/>
            <a:ext cx="4038600" cy="356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Строим дворец из песка</a:t>
            </a:r>
            <a:endParaRPr lang="ru-RU" dirty="0"/>
          </a:p>
        </p:txBody>
      </p:sp>
      <p:pic>
        <p:nvPicPr>
          <p:cNvPr id="8194" name="Picture 2" descr="C:\Users\arion\Desktop\Ирина\Новая папка (4)\P71441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706"/>
            <a:ext cx="4176464" cy="3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rion\Desktop\с телефона\CAM006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585" y="2138290"/>
            <a:ext cx="4035829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545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Вершинина Валентина Анатольевна</vt:lpstr>
      <vt:lpstr>Презентация PowerPoint</vt:lpstr>
      <vt:lpstr>Актуальность</vt:lpstr>
      <vt:lpstr>Презентация PowerPoint</vt:lpstr>
      <vt:lpstr>«Чтобы стать настоящим воспитателем детей, надо отдать им своё сердце» В.А.Сухомлинский </vt:lpstr>
      <vt:lpstr>Бал цветов</vt:lpstr>
      <vt:lpstr>Занятие по дымковской игрушке.</vt:lpstr>
      <vt:lpstr>Мы рисуем на камнях</vt:lpstr>
      <vt:lpstr>Строим дворец из песка</vt:lpstr>
      <vt:lpstr>Творчество детей – это волшебный мир,  который интересен и самим детям, и взрослым. На рисунке ребенок передает свои эмоции, чувства, свое послание миру. А красиво и правильно  рисовать - это уже второстепенная задача, которая решается на занятиях естественно, без стандартных скучных для ребёнка объяснений, а в процессе игры и рисования. Самое главное, чтобы ребёнок получал удовольствие от занятия! </vt:lpstr>
      <vt:lpstr>Мордовский национальный костюм наряден и удобен . Глядя на него, сразу можно понять, какой в представлении народа была красота. И не только сам костюм у мордвы всегда являлся произведением искусства. Искусством, передававшимся из поколения в поколение, было умение надевать и носить костюм.</vt:lpstr>
      <vt:lpstr>«Украшаем эрзянский костюм»</vt:lpstr>
      <vt:lpstr>К каждому празднику  проводим  тематические мероприятия : к Новому году ли, к празднику мам , к развлечению зайчиков , к праздников цветов и т.д.</vt:lpstr>
      <vt:lpstr>Правила  дорожного  движения нужно  соблюдать  всегда</vt:lpstr>
      <vt:lpstr>Лепим из соленого теста</vt:lpstr>
      <vt:lpstr>Моё хобби</vt:lpstr>
      <vt:lpstr>Мои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Вершинина Валентина Анатольевна</dc:title>
  <dc:creator>Тихон и Андрей</dc:creator>
  <cp:lastModifiedBy>1</cp:lastModifiedBy>
  <cp:revision>20</cp:revision>
  <dcterms:created xsi:type="dcterms:W3CDTF">2015-03-14T07:49:47Z</dcterms:created>
  <dcterms:modified xsi:type="dcterms:W3CDTF">2023-04-22T18:07:58Z</dcterms:modified>
</cp:coreProperties>
</file>