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86377" autoAdjust="0"/>
  </p:normalViewPr>
  <p:slideViewPr>
    <p:cSldViewPr>
      <p:cViewPr varScale="1">
        <p:scale>
          <a:sx n="78" d="100"/>
          <a:sy n="78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F4010-FDD1-4205-947E-93940FB375EA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CE021-4C3D-45D5-8EAC-4C9C38E90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E021-4C3D-45D5-8EAC-4C9C38E9048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E021-4C3D-45D5-8EAC-4C9C38E9048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E021-4C3D-45D5-8EAC-4C9C38E9048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onovaya_muzyka_dlya_detskogo_tvorchestva_-_Vesyolaya_(iPlayer.fm)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4-006-Mnogie-proizvedenija-klassicheskoj-muzyki-mozhno-schitat-sovremenny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2285992"/>
            <a:ext cx="62151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Музыкальная                жизнь                                         детей в детском саду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0"/>
            <a:ext cx="5460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«Музыкальная страна»                                                                    на планете                             «Детский сад №8»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11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9207_группы-детей-ходьбы-музыку-участник-счастливы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на музыкальных инструментах                   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многих детей игра на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музыкальных инструментах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помогает передать чувство, внутренний духовный мир. Это прекрасное средство не только индивидуального развития, но и развития мышления, творческой инициативы, сознательных отношений между детьми.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165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89207_группы-детей-ходьбы-музыку-участник-счастливы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ebfbe6605f0c2115b8d7ca8dca5433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3539602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01_03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85728"/>
            <a:ext cx="3114565" cy="2362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683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3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928670"/>
            <a:ext cx="2786082" cy="1857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D60093"/>
                </a:solidFill>
              </a:rPr>
              <a:t>Наши выступления</a:t>
            </a:r>
            <a:endParaRPr lang="ru-RU" sz="6600" b="1" dirty="0">
              <a:solidFill>
                <a:srgbClr val="D60093"/>
              </a:solidFill>
            </a:endParaRPr>
          </a:p>
        </p:txBody>
      </p:sp>
      <p:pic>
        <p:nvPicPr>
          <p:cNvPr id="4" name="Содержимое 3" descr="IMG_651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000108"/>
            <a:ext cx="3000396" cy="2000264"/>
          </a:xfrm>
        </p:spPr>
      </p:pic>
      <p:pic>
        <p:nvPicPr>
          <p:cNvPr id="5" name="Рисунок 4" descr="IMG_63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1357298"/>
            <a:ext cx="2893239" cy="1928826"/>
          </a:xfrm>
          <a:prstGeom prst="rect">
            <a:avLst/>
          </a:prstGeom>
        </p:spPr>
      </p:pic>
      <p:pic>
        <p:nvPicPr>
          <p:cNvPr id="7" name="Рисунок 6" descr="IMG_61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286124"/>
            <a:ext cx="3107553" cy="2071702"/>
          </a:xfrm>
          <a:prstGeom prst="rect">
            <a:avLst/>
          </a:prstGeom>
        </p:spPr>
      </p:pic>
      <p:pic>
        <p:nvPicPr>
          <p:cNvPr id="8" name="Рисунок 7" descr="IMG_36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3714752"/>
            <a:ext cx="2786082" cy="1857388"/>
          </a:xfrm>
          <a:prstGeom prst="rect">
            <a:avLst/>
          </a:prstGeom>
        </p:spPr>
      </p:pic>
      <p:pic>
        <p:nvPicPr>
          <p:cNvPr id="9" name="Рисунок 8" descr="IMG_50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3190894"/>
            <a:ext cx="2928926" cy="1952617"/>
          </a:xfrm>
          <a:prstGeom prst="rect">
            <a:avLst/>
          </a:prstGeom>
        </p:spPr>
      </p:pic>
    </p:spTree>
  </p:cSld>
  <p:clrMapOvr>
    <a:masterClrMapping/>
  </p:clrMapOvr>
  <p:transition advTm="3775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мл гр новый год 16\101_0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</p:spPr>
      </p:pic>
      <p:pic>
        <p:nvPicPr>
          <p:cNvPr id="1027" name="Picture 3" descr="D:\2 мл гр нов год 16\101_0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85992"/>
            <a:ext cx="3429000" cy="2286000"/>
          </a:xfrm>
          <a:prstGeom prst="rect">
            <a:avLst/>
          </a:prstGeom>
          <a:noFill/>
        </p:spPr>
      </p:pic>
      <p:pic>
        <p:nvPicPr>
          <p:cNvPr id="1028" name="Picture 4" descr="D:\Фото сада\День знаний 2016\100_2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0"/>
            <a:ext cx="3071802" cy="2303852"/>
          </a:xfrm>
          <a:prstGeom prst="rect">
            <a:avLst/>
          </a:prstGeom>
          <a:noFill/>
        </p:spPr>
      </p:pic>
      <p:pic>
        <p:nvPicPr>
          <p:cNvPr id="1029" name="Picture 5" descr="D:\Фото сада\8 марта ср гр 17г\101_05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00"/>
            <a:ext cx="3429000" cy="2286000"/>
          </a:xfrm>
          <a:prstGeom prst="rect">
            <a:avLst/>
          </a:prstGeom>
          <a:noFill/>
        </p:spPr>
      </p:pic>
      <p:pic>
        <p:nvPicPr>
          <p:cNvPr id="1030" name="Picture 6" descr="D:\Фото сада\8 марта ср гр 17г\101_05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5720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advTm="2854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0145716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46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929438"/>
          </a:xfrm>
        </p:spPr>
      </p:pic>
    </p:spTree>
  </p:cSld>
  <p:clrMapOvr>
    <a:masterClrMapping/>
  </p:clrMapOvr>
  <p:transition advTm="9141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4899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DC1596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2" y="1600201"/>
            <a:ext cx="4819666" cy="3614750"/>
          </a:xfrm>
        </p:spPr>
      </p:pic>
      <p:pic>
        <p:nvPicPr>
          <p:cNvPr id="5" name="Рисунок 4" descr="aCAVEp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DC159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464803"/>
            <a:ext cx="3190928" cy="2393197"/>
          </a:xfrm>
          <a:prstGeom prst="rect">
            <a:avLst/>
          </a:prstGeom>
        </p:spPr>
      </p:pic>
      <p:pic>
        <p:nvPicPr>
          <p:cNvPr id="8" name="Рисунок 7" descr="101_03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0"/>
            <a:ext cx="2962409" cy="1857364"/>
          </a:xfrm>
          <a:prstGeom prst="rect">
            <a:avLst/>
          </a:prstGeom>
        </p:spPr>
      </p:pic>
      <p:pic>
        <p:nvPicPr>
          <p:cNvPr id="9" name="Рисунок 8" descr="101_04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5" y="142852"/>
            <a:ext cx="2917371" cy="1714512"/>
          </a:xfrm>
          <a:prstGeom prst="rect">
            <a:avLst/>
          </a:prstGeom>
        </p:spPr>
      </p:pic>
      <p:pic>
        <p:nvPicPr>
          <p:cNvPr id="10" name="Рисунок 9" descr="IMG_47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2143116"/>
            <a:ext cx="3250429" cy="2166953"/>
          </a:xfrm>
          <a:prstGeom prst="rect">
            <a:avLst/>
          </a:prstGeom>
        </p:spPr>
      </p:pic>
      <p:pic>
        <p:nvPicPr>
          <p:cNvPr id="11" name="Рисунок 10" descr="IMG_47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2786050" cy="1857367"/>
          </a:xfrm>
          <a:prstGeom prst="rect">
            <a:avLst/>
          </a:prstGeom>
        </p:spPr>
      </p:pic>
      <p:pic>
        <p:nvPicPr>
          <p:cNvPr id="12" name="Fonovaya_muzyka_dlya_detskogo_tvorchestva_-_Vesyola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61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ransition advTm="3245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2310_html_3a6186b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7" name="Рисунок 6" descr="101_0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7035">
            <a:off x="127884" y="378300"/>
            <a:ext cx="2821101" cy="1445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01_0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04591">
            <a:off x="269065" y="2494794"/>
            <a:ext cx="2696633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47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36741">
            <a:off x="6187442" y="366586"/>
            <a:ext cx="2746600" cy="183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538f42367a0edfd00ac09384b80ef9d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80510">
            <a:off x="3372538" y="819933"/>
            <a:ext cx="228187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101_05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7562" y="2500306"/>
            <a:ext cx="287494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837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892971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Музыкально – ритмические движения (ритмика)                        </a:t>
            </a:r>
            <a:r>
              <a:rPr lang="ru-RU" dirty="0" smtClean="0">
                <a:solidFill>
                  <a:srgbClr val="FF0000"/>
                </a:solidFill>
              </a:rPr>
              <a:t>- один из видов музыкальной деятельности, в котором содержание музыки, ее характер, образы передаются в  движениях. Основой является музыка, а разнообразные физические упражнения, танцы, сюжетно-образные движения используются как средства более глубокого ее восприятия и понимания.</a:t>
            </a:r>
          </a:p>
          <a:p>
            <a:endParaRPr lang="ru-RU" dirty="0"/>
          </a:p>
        </p:txBody>
      </p:sp>
    </p:spTree>
  </p:cSld>
  <p:clrMapOvr>
    <a:masterClrMapping/>
  </p:clrMapOvr>
  <p:transition advTm="4181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7" name="Рисунок 6" descr="101_0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91532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101_04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28604"/>
            <a:ext cx="1785950" cy="2064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01_04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3" y="0"/>
            <a:ext cx="2686370" cy="1500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01_05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1643050"/>
            <a:ext cx="2483005" cy="1734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SDC159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7891" y="0"/>
            <a:ext cx="2046109" cy="166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65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50859" y="1785926"/>
            <a:ext cx="2250297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291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113</Words>
  <PresentationFormat>Экран (4:3)</PresentationFormat>
  <Paragraphs>8</Paragraphs>
  <Slides>14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Наши выступления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60</cp:revision>
  <dcterms:created xsi:type="dcterms:W3CDTF">2017-03-24T06:53:58Z</dcterms:created>
  <dcterms:modified xsi:type="dcterms:W3CDTF">2019-10-14T13:57:28Z</dcterms:modified>
</cp:coreProperties>
</file>