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256" r:id="rId2"/>
    <p:sldId id="257" r:id="rId3"/>
    <p:sldId id="258" r:id="rId4"/>
    <p:sldId id="261" r:id="rId5"/>
    <p:sldId id="317" r:id="rId6"/>
    <p:sldId id="262" r:id="rId7"/>
    <p:sldId id="264" r:id="rId8"/>
    <p:sldId id="265" r:id="rId9"/>
    <p:sldId id="31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305" r:id="rId32"/>
    <p:sldId id="289" r:id="rId33"/>
    <p:sldId id="290" r:id="rId34"/>
    <p:sldId id="291" r:id="rId35"/>
    <p:sldId id="292" r:id="rId36"/>
    <p:sldId id="293" r:id="rId37"/>
    <p:sldId id="314" r:id="rId38"/>
    <p:sldId id="294" r:id="rId39"/>
    <p:sldId id="295" r:id="rId40"/>
    <p:sldId id="315" r:id="rId41"/>
    <p:sldId id="307" r:id="rId42"/>
    <p:sldId id="296" r:id="rId43"/>
    <p:sldId id="308" r:id="rId44"/>
    <p:sldId id="298" r:id="rId45"/>
    <p:sldId id="299" r:id="rId46"/>
    <p:sldId id="306" r:id="rId47"/>
    <p:sldId id="309" r:id="rId48"/>
    <p:sldId id="300" r:id="rId49"/>
    <p:sldId id="316" r:id="rId50"/>
    <p:sldId id="302" r:id="rId51"/>
    <p:sldId id="303" r:id="rId52"/>
    <p:sldId id="310" r:id="rId53"/>
    <p:sldId id="311" r:id="rId54"/>
    <p:sldId id="313" r:id="rId5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30" autoAdjust="0"/>
  </p:normalViewPr>
  <p:slideViewPr>
    <p:cSldViewPr>
      <p:cViewPr varScale="1">
        <p:scale>
          <a:sx n="109" d="100"/>
          <a:sy n="109" d="100"/>
        </p:scale>
        <p:origin x="168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Рм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Марковой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натальи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 smtClean="0">
                <a:latin typeface="Times New Roman" pitchFamily="18" charset="0"/>
                <a:cs typeface="Times New Roman" pitchFamily="18" charset="0"/>
              </a:rPr>
              <a:t>александровны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воспитателя</a:t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МАДОУ «Центр развития ребенка- детский сад  № 17»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2057400"/>
            <a:ext cx="3520440" cy="4068763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Дата рождения: 29.04.1991 г.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организатор-методист дошкольного образования и педагог-психолог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Диплом 101324 0187090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Дата выдачи 30 июня 2014 г.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 воспитатель): 5 лет.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Общий трудовой 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стаж</a:t>
            </a: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: 8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фото 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71678"/>
            <a:ext cx="2860067" cy="4054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668800"/>
          </a:xfrm>
        </p:spPr>
        <p:txBody>
          <a:bodyPr/>
          <a:lstStyle/>
          <a:p>
            <a:pPr algn="ctr"/>
            <a:r>
              <a:rPr lang="ru-RU" dirty="0" smtClean="0"/>
              <a:t>2. </a:t>
            </a:r>
            <a:r>
              <a:rPr lang="ru-RU" dirty="0" smtClean="0"/>
              <a:t>НАСТАВНИЧЕСТВО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668800"/>
          </a:xfrm>
        </p:spPr>
        <p:txBody>
          <a:bodyPr/>
          <a:lstStyle/>
          <a:p>
            <a:pPr algn="ctr"/>
            <a:r>
              <a:rPr lang="ru-RU" dirty="0" smtClean="0"/>
              <a:t>3. Наличие </a:t>
            </a:r>
            <a:r>
              <a:rPr lang="ru-RU" dirty="0" smtClean="0"/>
              <a:t>публикаций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31106" t="1425" r="32176" b="2564"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30786" t="1994" r="31855" b="3134"/>
          <a:stretch>
            <a:fillRect/>
          </a:stretch>
        </p:blipFill>
        <p:spPr bwMode="auto">
          <a:xfrm>
            <a:off x="4357686" y="0"/>
            <a:ext cx="478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АТТестация Маркова\маам свидет 3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6468"/>
            <a:ext cx="3931096" cy="6452931"/>
          </a:xfrm>
          <a:prstGeom prst="rect">
            <a:avLst/>
          </a:prstGeom>
          <a:noFill/>
        </p:spPr>
      </p:pic>
      <p:pic>
        <p:nvPicPr>
          <p:cNvPr id="1026" name="Picture 2" descr="F:\АТТестация Маркова\педразвитие 3пунк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11753"/>
            <a:ext cx="4139878" cy="6582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11545" t="1709" r="11324" b="1709"/>
          <a:stretch>
            <a:fillRect/>
          </a:stretch>
        </p:blipFill>
        <p:spPr bwMode="auto">
          <a:xfrm>
            <a:off x="228600" y="304800"/>
            <a:ext cx="7543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33191" t="14815" r="34392" b="4273"/>
          <a:stretch>
            <a:fillRect/>
          </a:stretch>
        </p:blipFill>
        <p:spPr bwMode="auto">
          <a:xfrm>
            <a:off x="41176" y="44624"/>
            <a:ext cx="392392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35756" t="21937" r="36955" b="5698"/>
          <a:stretch>
            <a:fillRect/>
          </a:stretch>
        </p:blipFill>
        <p:spPr bwMode="auto">
          <a:xfrm>
            <a:off x="3995936" y="0"/>
            <a:ext cx="5148064" cy="681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5334000" y="2133600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99392"/>
            <a:ext cx="5006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90160"/>
          </a:xfrm>
        </p:spPr>
        <p:txBody>
          <a:bodyPr/>
          <a:lstStyle/>
          <a:p>
            <a:r>
              <a:rPr lang="ru-RU" dirty="0" smtClean="0"/>
              <a:t>4. Результаты участия воспитанников в:</a:t>
            </a:r>
            <a:br>
              <a:rPr lang="ru-RU" dirty="0" smtClean="0"/>
            </a:br>
            <a:r>
              <a:rPr lang="ru-RU" dirty="0" smtClean="0"/>
              <a:t>-конкурсах;</a:t>
            </a:r>
            <a:br>
              <a:rPr lang="ru-RU" dirty="0" smtClean="0"/>
            </a:br>
            <a:r>
              <a:rPr lang="ru-RU" dirty="0" smtClean="0"/>
              <a:t>-выставках;</a:t>
            </a:r>
            <a:br>
              <a:rPr lang="ru-RU" dirty="0" smtClean="0"/>
            </a:br>
            <a:r>
              <a:rPr lang="ru-RU" dirty="0" smtClean="0"/>
              <a:t>-турнирах;</a:t>
            </a:r>
            <a:br>
              <a:rPr lang="ru-RU" dirty="0" smtClean="0"/>
            </a:br>
            <a:r>
              <a:rPr lang="ru-RU" dirty="0" smtClean="0"/>
              <a:t>-соревнованиях;</a:t>
            </a:r>
            <a:br>
              <a:rPr lang="ru-RU" dirty="0" smtClean="0"/>
            </a:br>
            <a:r>
              <a:rPr lang="ru-RU" dirty="0" smtClean="0"/>
              <a:t>-акциях;</a:t>
            </a:r>
            <a:br>
              <a:rPr lang="ru-RU" dirty="0" smtClean="0"/>
            </a:br>
            <a:r>
              <a:rPr lang="ru-RU" dirty="0" smtClean="0"/>
              <a:t>-фестивалях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31266" t="2279" r="31534" b="2279"/>
          <a:stretch>
            <a:fillRect/>
          </a:stretch>
        </p:blipFill>
        <p:spPr bwMode="auto">
          <a:xfrm>
            <a:off x="1547664" y="116632"/>
            <a:ext cx="4863484" cy="64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стация Маркова\4 пункт Вильянова Ар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</p:spPr>
      </p:pic>
      <p:pic>
        <p:nvPicPr>
          <p:cNvPr id="4" name="Picture 3" descr="F:\АТТестация Маркова\педразвитие Одушкина 4 пунк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562" y="0"/>
            <a:ext cx="43894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81281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1.Участие в инновационной (экспериментальной)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АТТестация Маркова\ведянина диплом 4 пун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"/>
            <a:ext cx="4357718" cy="6629401"/>
          </a:xfrm>
          <a:prstGeom prst="rect">
            <a:avLst/>
          </a:prstGeom>
          <a:noFill/>
        </p:spPr>
      </p:pic>
      <p:pic>
        <p:nvPicPr>
          <p:cNvPr id="4" name="Picture 2" descr="F:\аттестация 22\кривова 4пунк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2244864"/>
          </a:xfrm>
        </p:spPr>
        <p:txBody>
          <a:bodyPr/>
          <a:lstStyle/>
          <a:p>
            <a:r>
              <a:rPr lang="ru-RU" dirty="0" smtClean="0"/>
              <a:t>5. Наличие авторских программ, методических </a:t>
            </a:r>
            <a:r>
              <a:rPr lang="ru-RU" dirty="0" smtClean="0"/>
              <a:t>пособий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4328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</a:t>
            </a:r>
            <a:r>
              <a:rPr lang="ru-RU" dirty="0" smtClean="0"/>
              <a:t>Выступления на заседаниях методических советов, научно-практических конференциях, педагогических чтениях, </a:t>
            </a:r>
            <a:r>
              <a:rPr lang="ru-RU" dirty="0" err="1" smtClean="0"/>
              <a:t>семинарах,секциях,форумах,радиопередачах</a:t>
            </a:r>
            <a:r>
              <a:rPr lang="ru-RU" dirty="0" smtClean="0"/>
              <a:t> (</a:t>
            </a:r>
            <a:r>
              <a:rPr lang="ru-RU" dirty="0" err="1" smtClean="0"/>
              <a:t>очно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30625" t="2279" r="31373" b="1994"/>
          <a:stretch>
            <a:fillRect/>
          </a:stretch>
        </p:blipFill>
        <p:spPr bwMode="auto">
          <a:xfrm>
            <a:off x="1763688" y="476672"/>
            <a:ext cx="403244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2100848"/>
          </a:xfrm>
        </p:spPr>
        <p:txBody>
          <a:bodyPr/>
          <a:lstStyle/>
          <a:p>
            <a:r>
              <a:rPr lang="ru-RU" dirty="0" smtClean="0"/>
              <a:t>7. Проведение открытых занятий, мастер-классов, мероприятий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30465" t="1424" r="32015" b="2564"/>
          <a:stretch>
            <a:fillRect/>
          </a:stretch>
        </p:blipFill>
        <p:spPr bwMode="auto">
          <a:xfrm>
            <a:off x="1979712" y="332656"/>
            <a:ext cx="4647459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787208" cy="1812816"/>
          </a:xfrm>
        </p:spPr>
        <p:txBody>
          <a:bodyPr/>
          <a:lstStyle/>
          <a:p>
            <a:r>
              <a:rPr lang="ru-RU" dirty="0" smtClean="0"/>
              <a:t>8. </a:t>
            </a:r>
            <a:r>
              <a:rPr lang="ru-RU" dirty="0" smtClean="0"/>
              <a:t>Экспертная деятельность 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4261088"/>
          </a:xfrm>
        </p:spPr>
        <p:txBody>
          <a:bodyPr/>
          <a:lstStyle/>
          <a:p>
            <a:r>
              <a:rPr lang="ru-RU" dirty="0" smtClean="0"/>
              <a:t>9.общественно-педагогическая активность педагога:</a:t>
            </a:r>
            <a:br>
              <a:rPr lang="ru-RU" dirty="0" smtClean="0"/>
            </a:br>
            <a:r>
              <a:rPr lang="ru-RU" dirty="0" smtClean="0"/>
              <a:t>участие в комиссиях, педагогических сообществах, в жюри конкурсов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EPSCAN\001\EPSON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267200" cy="6172200"/>
          </a:xfrm>
          <a:prstGeom prst="rect">
            <a:avLst/>
          </a:prstGeom>
          <a:noFill/>
        </p:spPr>
      </p:pic>
      <p:pic>
        <p:nvPicPr>
          <p:cNvPr id="4" name="Picture 4" descr="G:\EPSCAN\001\EPSON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57200"/>
            <a:ext cx="3943672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6632"/>
            <a:ext cx="4542250" cy="621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-2514600" y="0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4785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Инновационный педагогический опыт представлен  на сайте: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://view.officeapps.live.com/op/view.aspx?src=https%3A%2F%2Fupload2.schoolrm.ru%2Fiblock%2Fa6b%2Fa6b22d132aa842e0a3c2ec6b5b73b991%2FPED-OPYT-ISPRAVLENIE-_1_.docx&amp;wdOrigin=BROWSELINK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11205" r="11468" b="1632"/>
          <a:stretch>
            <a:fillRect/>
          </a:stretch>
        </p:blipFill>
        <p:spPr bwMode="auto">
          <a:xfrm>
            <a:off x="395536" y="260648"/>
            <a:ext cx="8398768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3148" r="11010"/>
          <a:stretch>
            <a:fillRect/>
          </a:stretch>
        </p:blipFill>
        <p:spPr bwMode="auto">
          <a:xfrm>
            <a:off x="395536" y="332656"/>
            <a:ext cx="7787208" cy="57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16636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10. Позитивные результаты работы с воспитанниками:</a:t>
            </a:r>
            <a:br>
              <a:rPr lang="ru-RU" sz="2000" dirty="0" smtClean="0"/>
            </a:br>
            <a:r>
              <a:rPr lang="ru-RU" sz="2000" dirty="0" smtClean="0"/>
              <a:t>-наличие системы воспитательной работы;</a:t>
            </a:r>
            <a:br>
              <a:rPr lang="ru-RU" sz="2000" dirty="0" smtClean="0"/>
            </a:br>
            <a:r>
              <a:rPr lang="ru-RU" sz="2000" dirty="0" smtClean="0"/>
              <a:t>-наличие качественной эстетически оформленной текущей документации;</a:t>
            </a:r>
            <a:br>
              <a:rPr lang="ru-RU" sz="2000" dirty="0" smtClean="0"/>
            </a:br>
            <a:r>
              <a:rPr lang="ru-RU" sz="2000" dirty="0" smtClean="0"/>
              <a:t>-организация индивидуального подхода;</a:t>
            </a:r>
            <a:br>
              <a:rPr lang="ru-RU" sz="2000" dirty="0" smtClean="0"/>
            </a:br>
            <a:r>
              <a:rPr lang="ru-RU" sz="2000" dirty="0" smtClean="0"/>
              <a:t>-снижение простудной заболеваемости воспитанников;</a:t>
            </a:r>
            <a:br>
              <a:rPr lang="ru-RU" sz="2000" dirty="0" smtClean="0"/>
            </a:br>
            <a:r>
              <a:rPr lang="ru-RU" sz="2000" dirty="0" smtClean="0"/>
              <a:t>-отлаженная система взаимодействия с родителями;</a:t>
            </a:r>
            <a:br>
              <a:rPr lang="ru-RU" sz="2000" dirty="0" smtClean="0"/>
            </a:br>
            <a:r>
              <a:rPr lang="ru-RU" sz="2000" dirty="0" smtClean="0"/>
              <a:t>-отсутствие жалоб и обращений родителей на неправомерные действия;</a:t>
            </a:r>
            <a:br>
              <a:rPr lang="ru-RU" sz="2000" dirty="0" smtClean="0"/>
            </a:br>
            <a:r>
              <a:rPr lang="ru-RU" sz="2000" dirty="0" smtClean="0"/>
              <a:t>-реализация </a:t>
            </a:r>
            <a:r>
              <a:rPr lang="ru-RU" sz="2000" dirty="0" err="1" smtClean="0"/>
              <a:t>здоровьесберегающих</a:t>
            </a:r>
            <a:r>
              <a:rPr lang="ru-RU" sz="2000" dirty="0" smtClean="0"/>
              <a:t> технологий в воспитательном процессе;</a:t>
            </a:r>
            <a:br>
              <a:rPr lang="ru-RU" sz="2000" dirty="0" smtClean="0"/>
            </a:br>
            <a:r>
              <a:rPr lang="ru-RU" sz="2000" dirty="0" smtClean="0"/>
              <a:t>-духовно-нравственное воспитание  и народные традиции.</a:t>
            </a:r>
            <a:endParaRPr lang="ru-RU"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30946" t="2279" r="31534" b="2849"/>
          <a:stretch>
            <a:fillRect/>
          </a:stretch>
        </p:blipFill>
        <p:spPr bwMode="auto">
          <a:xfrm>
            <a:off x="285720" y="0"/>
            <a:ext cx="44291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30786" t="1424" r="31854" b="2849"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30785" t="1424" r="31695" b="1994"/>
          <a:stretch>
            <a:fillRect/>
          </a:stretch>
        </p:blipFill>
        <p:spPr bwMode="auto">
          <a:xfrm>
            <a:off x="0" y="142852"/>
            <a:ext cx="4572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30786" t="1425" r="31854" b="2849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390104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11.Качество взаимодействия с родителями:</a:t>
            </a:r>
            <a:br>
              <a:rPr lang="ru-RU" sz="2000" dirty="0" smtClean="0"/>
            </a:br>
            <a:r>
              <a:rPr lang="ru-RU" sz="2000" dirty="0" smtClean="0"/>
              <a:t>-систематическое проведение родительских собраний;</a:t>
            </a:r>
            <a:br>
              <a:rPr lang="ru-RU" sz="2000" dirty="0" smtClean="0"/>
            </a:br>
            <a:r>
              <a:rPr lang="ru-RU" sz="2000" dirty="0" smtClean="0"/>
              <a:t>-проведение круглых  столов, консультаций в нетрадиционной форме (педагогическое просвещение);</a:t>
            </a:r>
            <a:br>
              <a:rPr lang="ru-RU" sz="2000" dirty="0" smtClean="0"/>
            </a:br>
            <a:r>
              <a:rPr lang="ru-RU" sz="2000" dirty="0" smtClean="0"/>
              <a:t>-проведение экскурсий, образовательных путешествий с детьми;</a:t>
            </a:r>
            <a:br>
              <a:rPr lang="ru-RU" sz="2000" dirty="0" smtClean="0"/>
            </a:br>
            <a:r>
              <a:rPr lang="ru-RU" sz="2000" dirty="0" smtClean="0"/>
              <a:t>-проведение совместных конкурсов, выставок;</a:t>
            </a:r>
            <a:br>
              <a:rPr lang="ru-RU" sz="2000" dirty="0" smtClean="0"/>
            </a:br>
            <a:r>
              <a:rPr lang="ru-RU" sz="2000" dirty="0" smtClean="0"/>
              <a:t>-организация родителей на субботниках; благоустройстве участков, создании развивающей среды группы.</a:t>
            </a:r>
            <a:endParaRPr lang="ru-RU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30946" t="1709" r="31213" b="3134"/>
          <a:stretch>
            <a:fillRect/>
          </a:stretch>
        </p:blipFill>
        <p:spPr bwMode="auto">
          <a:xfrm>
            <a:off x="28572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31267" t="1424" r="30893" b="2564"/>
          <a:stretch>
            <a:fillRect/>
          </a:stretch>
        </p:blipFill>
        <p:spPr bwMode="auto">
          <a:xfrm>
            <a:off x="4786314" y="0"/>
            <a:ext cx="4357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0465" t="2279" r="32816" b="2849"/>
          <a:stretch>
            <a:fillRect/>
          </a:stretch>
        </p:blipFill>
        <p:spPr bwMode="auto">
          <a:xfrm>
            <a:off x="179512" y="142852"/>
            <a:ext cx="392909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3726" t="285" r="33138" b="1994"/>
          <a:stretch/>
        </p:blipFill>
        <p:spPr bwMode="auto">
          <a:xfrm>
            <a:off x="4932040" y="0"/>
            <a:ext cx="40569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20040"/>
            <a:ext cx="7015680" cy="2028840"/>
          </a:xfrm>
        </p:spPr>
        <p:txBody>
          <a:bodyPr/>
          <a:lstStyle/>
          <a:p>
            <a:r>
              <a:rPr lang="ru-RU" dirty="0" smtClean="0"/>
              <a:t>12. Работа с детьми из социально-неблагополучных </a:t>
            </a:r>
            <a:r>
              <a:rPr lang="ru-RU" dirty="0" smtClean="0"/>
              <a:t>семей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9696" cy="1956832"/>
          </a:xfrm>
        </p:spPr>
        <p:txBody>
          <a:bodyPr/>
          <a:lstStyle/>
          <a:p>
            <a:r>
              <a:rPr lang="ru-RU" dirty="0" smtClean="0"/>
              <a:t>13. Участие педагога в профессиональных конкурсах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11119" t="1465" r="13007" b="1465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0421" t="2016" r="31417" b="10280"/>
          <a:stretch/>
        </p:blipFill>
        <p:spPr bwMode="auto">
          <a:xfrm>
            <a:off x="1907704" y="188640"/>
            <a:ext cx="4728018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0173" t="1648" r="30385"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АТТестация Маркова\педолог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0043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PSON01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1760" y="332656"/>
            <a:ext cx="4515414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0562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rcRect l="30786" t="1425" r="32496" b="2564"/>
          <a:stretch>
            <a:fillRect/>
          </a:stretch>
        </p:blipFill>
        <p:spPr bwMode="auto">
          <a:xfrm>
            <a:off x="4500562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3" descr="F:\АТТестация Маркова\финно угры 14пун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6106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372649"/>
              </p:ext>
            </p:extLst>
          </p:nvPr>
        </p:nvGraphicFramePr>
        <p:xfrm>
          <a:off x="2411760" y="116632"/>
          <a:ext cx="5040560" cy="657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7" name="Документ" r:id="rId3" imgW="7563444" imgH="10809028" progId="Word.Document.12">
                  <p:embed/>
                </p:oleObj>
              </mc:Choice>
              <mc:Fallback>
                <p:oleObj name="Документ" r:id="rId3" imgW="7563444" imgH="10809028" progId="Word.Document.12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16632"/>
                        <a:ext cx="5040560" cy="6572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0377" r="11321"/>
          <a:stretch>
            <a:fillRect/>
          </a:stretch>
        </p:blipFill>
        <p:spPr bwMode="auto">
          <a:xfrm>
            <a:off x="642910" y="0"/>
            <a:ext cx="7215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29955" r="30055"/>
          <a:stretch>
            <a:fillRect/>
          </a:stretch>
        </p:blipFill>
        <p:spPr bwMode="auto">
          <a:xfrm>
            <a:off x="2123728" y="0"/>
            <a:ext cx="52565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9696" cy="1092736"/>
          </a:xfrm>
        </p:spPr>
        <p:txBody>
          <a:bodyPr/>
          <a:lstStyle/>
          <a:p>
            <a:r>
              <a:rPr lang="ru-RU" dirty="0" smtClean="0"/>
              <a:t>14.Награды и </a:t>
            </a:r>
            <a:r>
              <a:rPr lang="ru-RU" dirty="0" smtClean="0"/>
              <a:t>поощрения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0625" t="2279" r="32336" b="2279"/>
          <a:stretch>
            <a:fillRect/>
          </a:stretch>
        </p:blipFill>
        <p:spPr bwMode="auto">
          <a:xfrm>
            <a:off x="2411760" y="285728"/>
            <a:ext cx="4160504" cy="631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12833"/>
          <a:stretch/>
        </p:blipFill>
        <p:spPr bwMode="auto">
          <a:xfrm>
            <a:off x="107504" y="1"/>
            <a:ext cx="35358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0"/>
            <a:ext cx="29289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 rotWithShape="1">
          <a:blip r:embed="rId4"/>
          <a:srcRect l="5680"/>
          <a:stretch/>
        </p:blipFill>
        <p:spPr bwMode="auto">
          <a:xfrm>
            <a:off x="6444208" y="0"/>
            <a:ext cx="26997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стация Маркова\Благодарность 14 пункт маам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4953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 cstate="print"/>
          <a:srcRect l="30778" t="1488" r="30453"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стация Маркова\Д-благодарно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50194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PSON01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42353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/>
          <a:srcRect l="31267" t="1424" r="31053" b="3134"/>
          <a:stretch>
            <a:fillRect/>
          </a:stretch>
        </p:blipFill>
        <p:spPr bwMode="auto">
          <a:xfrm>
            <a:off x="0" y="285728"/>
            <a:ext cx="442912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20040"/>
            <a:ext cx="7015680" cy="2820928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30786" t="1424" r="31373" b="1994"/>
          <a:stretch>
            <a:fillRect/>
          </a:stretch>
        </p:blipFill>
        <p:spPr bwMode="auto">
          <a:xfrm>
            <a:off x="0" y="0"/>
            <a:ext cx="44291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30786" t="2564" r="31854" b="3704"/>
          <a:stretch>
            <a:fillRect/>
          </a:stretch>
        </p:blipFill>
        <p:spPr bwMode="auto">
          <a:xfrm>
            <a:off x="4357687" y="0"/>
            <a:ext cx="478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l="30785" t="750" r="31374" b="1876"/>
          <a:stretch>
            <a:fillRect/>
          </a:stretch>
        </p:blipFill>
        <p:spPr bwMode="auto">
          <a:xfrm>
            <a:off x="0" y="0"/>
            <a:ext cx="44291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/>
          <a:srcRect l="30786" t="2745" r="30572" b="1961"/>
          <a:stretch>
            <a:fillRect/>
          </a:stretch>
        </p:blipFill>
        <p:spPr bwMode="auto">
          <a:xfrm>
            <a:off x="4429124" y="0"/>
            <a:ext cx="4357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5040560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480" y="-857280"/>
            <a:ext cx="5643602" cy="850112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568</TotalTime>
  <Words>340</Words>
  <Application>Microsoft Office PowerPoint</Application>
  <PresentationFormat>Экран (4:3)</PresentationFormat>
  <Paragraphs>25</Paragraphs>
  <Slides>54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3" baseType="lpstr">
      <vt:lpstr>Arial</vt:lpstr>
      <vt:lpstr>Calibri</vt:lpstr>
      <vt:lpstr>Century Gothic</vt:lpstr>
      <vt:lpstr>Times New Roman</vt:lpstr>
      <vt:lpstr>Trebuchet MS</vt:lpstr>
      <vt:lpstr>Wingdings</vt:lpstr>
      <vt:lpstr>Wingdings 2</vt:lpstr>
      <vt:lpstr>Изящная</vt:lpstr>
      <vt:lpstr>Документ</vt:lpstr>
      <vt:lpstr>Министерство образования Рм Портфолио  Марковой натальи александровны воспитателя МАДОУ «Центр развития ребенка- детский сад  № 17»</vt:lpstr>
      <vt:lpstr>1.Участие в инновационной (экспериментальной) деятельности</vt:lpstr>
      <vt:lpstr>Инновационный педагогический опыт представлен  на сайте:  https://view.officeapps.live.com/op/view.aspx?src=https%3A%2F%2Fupload2.schoolrm.ru%2Fiblock%2Fa6b%2Fa6b22d132aa842e0a3c2ec6b5b73b991%2FPED-OPYT-ISPRAVLENIE-_1_.docx&amp;wdOrigin=BROWSELINK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-конкурсах; -выставках; -турнирах; -соревнованиях; -акциях; -фестивалях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</vt:lpstr>
      <vt:lpstr>6.Выступления на заседаниях методических советов, научно-практических конференциях, педагогических чтениях, семинарах,секциях,форумах,радиопередачах (очно)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8. Экспертная деятельность </vt:lpstr>
      <vt:lpstr>9.общественно-педагогическая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Презентация PowerPoint</vt:lpstr>
      <vt:lpstr>Презентация PowerPoint</vt:lpstr>
      <vt:lpstr>10. Позитивные результаты работы с воспитанниками: -наличие системы воспитательной работы; -наличие качественной эстетически оформленной текущей документации; -организация индивидуального подхода; -снижение простудной заболеваемости воспитанников; -отлаженная система взаимодействия с родителями; -отсутствие жалоб и обращений родителей на неправомерные действия; -реализация здоровьесберегающих технологий в воспитательном процессе; -духовно-нравственное воспитание  и народные традиции.</vt:lpstr>
      <vt:lpstr>Презентация PowerPoint</vt:lpstr>
      <vt:lpstr>Презентация PowerPoint</vt:lpstr>
      <vt:lpstr>11.Качество взаимодействия с родителями: -систематическое проведение родительских собраний; -проведение круглых  столов, консультаций в нетрадиционной форме (педагогическое просвещение); -проведение экскурсий, образовательных путешествий с детьми; -проведение совместных конкурсов, выставок; -организация родителей на субботниках; благоустройстве участков, создании развивающей среды группы.</vt:lpstr>
      <vt:lpstr>Презентация PowerPoint</vt:lpstr>
      <vt:lpstr>Презентация PowerPoint</vt:lpstr>
      <vt:lpstr>12. Работа с детьми из социально-неблагополучных семей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</dc:creator>
  <cp:lastModifiedBy>Пользователь Windows</cp:lastModifiedBy>
  <cp:revision>76</cp:revision>
  <dcterms:created xsi:type="dcterms:W3CDTF">2022-11-08T13:58:13Z</dcterms:created>
  <dcterms:modified xsi:type="dcterms:W3CDTF">2022-12-21T14:29:21Z</dcterms:modified>
</cp:coreProperties>
</file>