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63" r:id="rId4"/>
    <p:sldId id="270" r:id="rId5"/>
    <p:sldId id="258" r:id="rId6"/>
    <p:sldId id="268" r:id="rId7"/>
    <p:sldId id="260" r:id="rId8"/>
    <p:sldId id="266" r:id="rId9"/>
    <p:sldId id="261" r:id="rId10"/>
    <p:sldId id="262" r:id="rId11"/>
    <p:sldId id="264" r:id="rId12"/>
    <p:sldId id="269" r:id="rId13"/>
    <p:sldId id="271" r:id="rId14"/>
  </p:sldIdLst>
  <p:sldSz cx="9144000" cy="6858000" type="screen4x3"/>
  <p:notesSz cx="6865938" cy="95408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2592" y="-3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E7278-9F27-4BE7-85A2-C275375426BE}" type="datetimeFigureOut">
              <a:rPr lang="ru-RU" smtClean="0"/>
              <a:pPr/>
              <a:t>16.02.2023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785D-8C49-480A-B583-A86C0CD444C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65486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E7278-9F27-4BE7-85A2-C275375426BE}" type="datetimeFigureOut">
              <a:rPr lang="ru-RU" smtClean="0"/>
              <a:pPr/>
              <a:t>16.02.2023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785D-8C49-480A-B583-A86C0CD444C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36342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E7278-9F27-4BE7-85A2-C275375426BE}" type="datetimeFigureOut">
              <a:rPr lang="ru-RU" smtClean="0"/>
              <a:pPr/>
              <a:t>16.02.2023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785D-8C49-480A-B583-A86C0CD444C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53904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E7278-9F27-4BE7-85A2-C275375426BE}" type="datetimeFigureOut">
              <a:rPr lang="ru-RU" smtClean="0"/>
              <a:pPr/>
              <a:t>16.02.2023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785D-8C49-480A-B583-A86C0CD444C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26450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E7278-9F27-4BE7-85A2-C275375426BE}" type="datetimeFigureOut">
              <a:rPr lang="ru-RU" smtClean="0"/>
              <a:pPr/>
              <a:t>16.02.2023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785D-8C49-480A-B583-A86C0CD444C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58834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E7278-9F27-4BE7-85A2-C275375426BE}" type="datetimeFigureOut">
              <a:rPr lang="ru-RU" smtClean="0"/>
              <a:pPr/>
              <a:t>16.02.2023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785D-8C49-480A-B583-A86C0CD444C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82745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E7278-9F27-4BE7-85A2-C275375426BE}" type="datetimeFigureOut">
              <a:rPr lang="ru-RU" smtClean="0"/>
              <a:pPr/>
              <a:t>16.02.2023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785D-8C49-480A-B583-A86C0CD444C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40151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E7278-9F27-4BE7-85A2-C275375426BE}" type="datetimeFigureOut">
              <a:rPr lang="ru-RU" smtClean="0"/>
              <a:pPr/>
              <a:t>16.02.2023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785D-8C49-480A-B583-A86C0CD444C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75708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E7278-9F27-4BE7-85A2-C275375426BE}" type="datetimeFigureOut">
              <a:rPr lang="ru-RU" smtClean="0"/>
              <a:pPr/>
              <a:t>16.02.2023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785D-8C49-480A-B583-A86C0CD444C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16648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E7278-9F27-4BE7-85A2-C275375426BE}" type="datetimeFigureOut">
              <a:rPr lang="ru-RU" smtClean="0"/>
              <a:pPr/>
              <a:t>16.02.2023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785D-8C49-480A-B583-A86C0CD444C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42946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E7278-9F27-4BE7-85A2-C275375426BE}" type="datetimeFigureOut">
              <a:rPr lang="ru-RU" smtClean="0"/>
              <a:pPr/>
              <a:t>16.02.2023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785D-8C49-480A-B583-A86C0CD444C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21196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E7278-9F27-4BE7-85A2-C275375426BE}" type="datetimeFigureOut">
              <a:rPr lang="ru-RU" smtClean="0"/>
              <a:pPr/>
              <a:t>16.02.2023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E785D-8C49-480A-B583-A86C0CD444C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8902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260648"/>
            <a:ext cx="8064896" cy="590465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МДОУ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«Детский сад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88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</a:rPr>
              <a:t>Городской  смотр - конкурс </a:t>
            </a:r>
            <a:b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</a:rPr>
              <a:t>«Зимняя площадка дошкольной образовательной организации</a:t>
            </a:r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</a:rPr>
              <a:t>»</a:t>
            </a:r>
          </a:p>
          <a:p>
            <a:endParaRPr lang="ru-RU" altLang="ru-RU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</a:rPr>
              <a:t>Номинация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</a:rPr>
              <a:t>:</a:t>
            </a:r>
            <a:b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altLang="ru-RU" b="1" dirty="0" smtClean="0">
                <a:solidFill>
                  <a:srgbClr val="0070C0"/>
                </a:solidFill>
                <a:latin typeface="Times New Roman" pitchFamily="18" charset="0"/>
              </a:rPr>
              <a:t>«Снежный городок»</a:t>
            </a:r>
            <a:r>
              <a:rPr lang="ru-RU" altLang="ru-RU" b="1" dirty="0" smtClean="0">
                <a:solidFill>
                  <a:srgbClr val="0070C0"/>
                </a:solidFill>
                <a:latin typeface="Times New Roman" pitchFamily="18" charset="0"/>
              </a:rPr>
              <a:t/>
            </a:r>
            <a:br>
              <a:rPr lang="ru-RU" altLang="ru-RU" b="1" dirty="0" smtClean="0">
                <a:solidFill>
                  <a:srgbClr val="0070C0"/>
                </a:solidFill>
                <a:latin typeface="Times New Roman" pitchFamily="18" charset="0"/>
              </a:rPr>
            </a:br>
            <a:r>
              <a:rPr lang="ru-RU" altLang="ru-RU" b="1" dirty="0" smtClean="0">
                <a:solidFill>
                  <a:srgbClr val="0070C0"/>
                </a:solidFill>
                <a:latin typeface="Times New Roman" pitchFamily="18" charset="0"/>
              </a:rPr>
              <a:t/>
            </a:r>
            <a:br>
              <a:rPr lang="ru-RU" altLang="ru-RU" b="1" dirty="0" smtClean="0">
                <a:solidFill>
                  <a:srgbClr val="0070C0"/>
                </a:solidFill>
                <a:latin typeface="Times New Roman" pitchFamily="18" charset="0"/>
              </a:rPr>
            </a:br>
            <a:r>
              <a:rPr lang="ru-RU" altLang="ru-RU" sz="40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</a:rPr>
              <a:t>«Спортивный зимний городок </a:t>
            </a:r>
            <a:r>
              <a:rPr lang="ru-RU" altLang="ru-RU" b="1" dirty="0" err="1" smtClean="0">
                <a:solidFill>
                  <a:srgbClr val="002060"/>
                </a:solidFill>
                <a:latin typeface="Times New Roman" pitchFamily="18" charset="0"/>
              </a:rPr>
              <a:t>Эколят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</a:rPr>
              <a:t>»</a:t>
            </a:r>
          </a:p>
          <a:p>
            <a:endParaRPr lang="ru-RU" sz="4000" b="1" i="1" dirty="0" smtClean="0">
              <a:solidFill>
                <a:srgbClr val="0070C0"/>
              </a:solidFill>
              <a:latin typeface="Times New Roman" pitchFamily="18" charset="0"/>
              <a:cs typeface="Calibri" pitchFamily="34" charset="0"/>
            </a:endParaRP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Calibri" pitchFamily="34" charset="0"/>
              </a:rPr>
              <a:t>2023 г.</a:t>
            </a:r>
            <a:endParaRPr lang="ru-RU" b="1" i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endParaRPr lang="ru-RU" sz="2000" b="1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endParaRPr lang="ru-RU" sz="2000" b="1" i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endParaRPr lang="ru-RU" sz="2000" b="1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endParaRPr lang="ru-RU" sz="2000" b="1" i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endParaRPr lang="ru-RU" sz="2000" b="1" i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endParaRPr lang="ru-RU" sz="2000" b="1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                                                                      </a:t>
            </a:r>
          </a:p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				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		</a:t>
            </a:r>
            <a:r>
              <a:rPr lang="ru-RU" sz="2000" b="1" dirty="0" smtClean="0">
                <a:solidFill>
                  <a:srgbClr val="002060"/>
                </a:solidFill>
              </a:rPr>
              <a:t>	</a:t>
            </a:r>
            <a:r>
              <a:rPr lang="ru-RU" sz="2000" b="1" dirty="0" smtClean="0">
                <a:solidFill>
                  <a:srgbClr val="002060"/>
                </a:solidFill>
              </a:rPr>
              <a:t>	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endParaRPr lang="ru-RU" sz="2000" b="1" dirty="0" smtClean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  <a:p>
            <a:endParaRPr lang="ru-RU" sz="20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2" name="Picture 2" descr="G:\Новая папка\Мама работа К- диск Д\Картинки мамины\Животный мир\Птицы\AllDay.ru_19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25069">
            <a:off x="-149984" y="635841"/>
            <a:ext cx="2009772" cy="20097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502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/>
              <a:t>Дети проходят различные испытания на ловкость, быстроту и точность движений, находясь в гостях у снежных обитателей – это снежные постройки для ходьбы, бега, лазания,  </a:t>
            </a:r>
            <a:r>
              <a:rPr lang="ru-RU" sz="2400" dirty="0" err="1" smtClean="0"/>
              <a:t>подлезания</a:t>
            </a:r>
            <a:r>
              <a:rPr lang="ru-RU" sz="2400" dirty="0" smtClean="0"/>
              <a:t>, игру в хоккей, боулинг.</a:t>
            </a:r>
            <a:endParaRPr lang="ru-RU" sz="2400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0264" y="2060848"/>
            <a:ext cx="3394472" cy="4065315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264" y="2060848"/>
            <a:ext cx="3394472" cy="4065315"/>
          </a:xfrm>
        </p:spPr>
      </p:pic>
    </p:spTree>
    <p:extLst>
      <p:ext uri="{BB962C8B-B14F-4D97-AF65-F5344CB8AC3E}">
        <p14:creationId xmlns:p14="http://schemas.microsoft.com/office/powerpoint/2010/main" xmlns="" val="61656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0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404813"/>
            <a:ext cx="8229600" cy="1368425"/>
          </a:xfrm>
        </p:spPr>
        <p:txBody>
          <a:bodyPr>
            <a:normAutofit/>
          </a:bodyPr>
          <a:lstStyle/>
          <a:p>
            <a:pPr algn="just"/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404813"/>
            <a:ext cx="3429000" cy="57610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404813"/>
            <a:ext cx="3557587" cy="5792788"/>
          </a:xfrm>
        </p:spPr>
      </p:pic>
    </p:spTree>
    <p:extLst>
      <p:ext uri="{BB962C8B-B14F-4D97-AF65-F5344CB8AC3E}">
        <p14:creationId xmlns:p14="http://schemas.microsoft.com/office/powerpoint/2010/main" xmlns="" val="418389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8238" y="-300625"/>
            <a:ext cx="9733412" cy="727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76672"/>
            <a:ext cx="82089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268760"/>
            <a:ext cx="3668951" cy="452596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1268760"/>
            <a:ext cx="3960440" cy="453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681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8238" y="-300625"/>
            <a:ext cx="9733412" cy="727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76672"/>
            <a:ext cx="82089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061448"/>
            <a:ext cx="8435280" cy="3077416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Снежный городок могут посещать дети всех возрастных групп, так как все постройки безопасны.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Снежный городок вызывает у ребят положительный эмоциональный настрой, желание идти на прогулку, чтобы навестить своих сказочных героев. </a:t>
            </a:r>
            <a:endParaRPr lang="ru-RU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Благодаря совместным усилиям педагогов и детей, участок преобразился, и наши прогулки проходят с интересом и пользой  для здоровья!!!</a:t>
            </a:r>
            <a:endParaRPr lang="ru-RU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724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260648"/>
            <a:ext cx="8352928" cy="6480720"/>
          </a:xfrm>
        </p:spPr>
        <p:txBody>
          <a:bodyPr>
            <a:noAutofit/>
          </a:bodyPr>
          <a:lstStyle/>
          <a:p>
            <a:endParaRPr lang="ru-RU" sz="2000" b="1" i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endParaRPr lang="ru-RU" sz="2000" b="1" i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endParaRPr lang="ru-RU" sz="2000" b="1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endParaRPr lang="ru-RU" sz="2000" b="1" i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endParaRPr lang="ru-RU" sz="2000" b="1" i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endParaRPr lang="ru-RU" sz="2000" b="1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                                                                      </a:t>
            </a:r>
          </a:p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				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				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endParaRPr lang="ru-RU" sz="2000" b="1" dirty="0" smtClean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  <a:p>
            <a:endParaRPr lang="ru-RU" sz="20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2023 год.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7" y="1609994"/>
            <a:ext cx="2909120" cy="41044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1609994"/>
            <a:ext cx="2592288" cy="41044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1597668"/>
            <a:ext cx="2448925" cy="41044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75656" y="332656"/>
            <a:ext cx="56886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 smtClean="0">
                <a:solidFill>
                  <a:srgbClr val="002060"/>
                </a:solidFill>
                <a:latin typeface="Times New Roman" pitchFamily="18" charset="0"/>
              </a:rPr>
              <a:t>«</a:t>
            </a:r>
            <a:r>
              <a:rPr lang="ru-RU" altLang="ru-RU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Эколята</a:t>
            </a:r>
            <a:r>
              <a:rPr lang="ru-RU" altLang="ru-RU" sz="3200" b="1" dirty="0" smtClean="0">
                <a:solidFill>
                  <a:srgbClr val="002060"/>
                </a:solidFill>
                <a:latin typeface="Times New Roman" pitchFamily="18" charset="0"/>
              </a:rPr>
              <a:t> в гостях у ребят»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02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2132856"/>
            <a:ext cx="6048672" cy="446449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93688" y="-207963"/>
            <a:ext cx="9731376" cy="7273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579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8238" y="-300625"/>
            <a:ext cx="9733412" cy="727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76672"/>
            <a:ext cx="82089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4337720" cy="5783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692696"/>
            <a:ext cx="4032448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5478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7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Эколята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учат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 птиц друзья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ведь без них прожить нельзя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988840"/>
            <a:ext cx="4038600" cy="4000738"/>
          </a:xfrm>
        </p:spPr>
      </p:pic>
      <p:sp>
        <p:nvSpPr>
          <p:cNvPr id="9" name="Прямоугольник 8"/>
          <p:cNvSpPr/>
          <p:nvPr/>
        </p:nvSpPr>
        <p:spPr>
          <a:xfrm>
            <a:off x="251520" y="2132856"/>
            <a:ext cx="6606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Встреча с радугой пернатой</a:t>
            </a:r>
          </a:p>
          <a:p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В сердце вечно будет жить,</a:t>
            </a:r>
          </a:p>
          <a:p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Надо с </a:t>
            </a:r>
            <a:r>
              <a:rPr lang="ru-RU" b="1" dirty="0">
                <a:solidFill>
                  <a:srgbClr val="111111"/>
                </a:solidFill>
                <a:latin typeface="Arial" panose="020B0604020202020204" pitchFamily="34" charset="0"/>
              </a:rPr>
              <a:t>птицами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, ребята,</a:t>
            </a:r>
          </a:p>
          <a:p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Всем нам крепко подружить.</a:t>
            </a:r>
          </a:p>
          <a:p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Делать гнезда корм готовить.</a:t>
            </a:r>
          </a:p>
          <a:p>
            <a:r>
              <a:rPr lang="ru-RU" b="1" dirty="0">
                <a:solidFill>
                  <a:srgbClr val="111111"/>
                </a:solidFill>
                <a:latin typeface="Arial" panose="020B0604020202020204" pitchFamily="34" charset="0"/>
              </a:rPr>
              <a:t>Птицам в жизни помогать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Своего питомца-друга</a:t>
            </a:r>
          </a:p>
          <a:p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От беды </a:t>
            </a:r>
            <a:r>
              <a:rPr lang="ru-RU" b="1" dirty="0">
                <a:solidFill>
                  <a:srgbClr val="111111"/>
                </a:solidFill>
                <a:latin typeface="Arial" panose="020B0604020202020204" pitchFamily="34" charset="0"/>
              </a:rPr>
              <a:t>оберегать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!</a:t>
            </a:r>
            <a:endParaRPr lang="ru-RU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791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89412" y="-243408"/>
            <a:ext cx="9733412" cy="727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6" y="260648"/>
            <a:ext cx="44644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268760"/>
            <a:ext cx="3652826" cy="459921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1268760"/>
            <a:ext cx="3672408" cy="459921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55576" y="188640"/>
            <a:ext cx="65527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Вместе интересно 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729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1981" y="1704239"/>
            <a:ext cx="37444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solidFill>
                <a:srgbClr val="002060"/>
              </a:solidFill>
            </a:endParaRPr>
          </a:p>
          <a:p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центре снежного городка ждет с нетерпением  всех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«Тихоня», который предлагает детишкам поиграть в подвижную игру «Два Мороза».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1556792"/>
            <a:ext cx="5976664" cy="4824536"/>
          </a:xfrm>
        </p:spPr>
      </p:pic>
    </p:spTree>
    <p:extLst>
      <p:ext uri="{BB962C8B-B14F-4D97-AF65-F5344CB8AC3E}">
        <p14:creationId xmlns:p14="http://schemas.microsoft.com/office/powerpoint/2010/main" xmlns="" val="105206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3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9" y="620688"/>
            <a:ext cx="3744415" cy="53285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1193" y="620688"/>
            <a:ext cx="3707271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52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08912" cy="113813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«Снежном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зимнем городке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Эколят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расположена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площадка для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628800"/>
            <a:ext cx="4038600" cy="4464495"/>
          </a:xfrm>
        </p:spPr>
      </p:pic>
    </p:spTree>
    <p:extLst>
      <p:ext uri="{BB962C8B-B14F-4D97-AF65-F5344CB8AC3E}">
        <p14:creationId xmlns:p14="http://schemas.microsoft.com/office/powerpoint/2010/main" xmlns="" val="173268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137</Words>
  <Application>Microsoft Office PowerPoint</Application>
  <PresentationFormat>Экран (4:3)</PresentationFormat>
  <Paragraphs>50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«Эколята учат нас: Берегите птиц друзья, ведь без них прожить нельзя».</vt:lpstr>
      <vt:lpstr>Слайд 6</vt:lpstr>
      <vt:lpstr>В центре снежного городка ждет с нетерпением  всех эколят «Тихоня», который предлагает детишкам поиграть в подвижную игру «Два Мороза».</vt:lpstr>
      <vt:lpstr>Слайд 8</vt:lpstr>
      <vt:lpstr>в «Снежном зимнем городке Эколят»  расположена площадка для игр</vt:lpstr>
      <vt:lpstr>Дети проходят различные испытания на ловкость, быстроту и точность движений, находясь в гостях у снежных обитателей – это снежные постройки для ходьбы, бега, лазания,  подлезания, игру в хоккей, боулинг.</vt:lpstr>
      <vt:lpstr>.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rabotnik</cp:lastModifiedBy>
  <cp:revision>52</cp:revision>
  <cp:lastPrinted>2023-01-22T18:53:55Z</cp:lastPrinted>
  <dcterms:created xsi:type="dcterms:W3CDTF">2022-02-01T15:48:39Z</dcterms:created>
  <dcterms:modified xsi:type="dcterms:W3CDTF">2023-02-16T11:13:19Z</dcterms:modified>
</cp:coreProperties>
</file>