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9" r:id="rId4"/>
    <p:sldId id="265" r:id="rId5"/>
    <p:sldId id="258" r:id="rId6"/>
    <p:sldId id="262" r:id="rId7"/>
    <p:sldId id="263" r:id="rId8"/>
    <p:sldId id="260" r:id="rId9"/>
    <p:sldId id="264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-111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C105-512D-404C-A204-FFA2BD5157D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2681-1BD0-488B-8916-673AF151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723F-471A-49FD-A0C1-7BE6D2DC294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892B-2F0C-4597-9CBA-476D258E6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8A1C-4BFF-4B6F-94FF-7B48FEE7E7EE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9FE8-AAE3-4469-9AC0-7126CA16F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FC8C-B3A7-4F0F-8719-000C22DB911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BF93-6051-48CC-BF22-67CB2717A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F269-3D68-491B-8C49-E6C24E6DF813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B6DE-D2D1-474A-B8E2-C7E7B3376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EC84-9ACC-4A73-A751-9AE0E47BF6B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64202-05A8-40CF-BFC0-1DB444122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49BC-458D-461E-9F70-73A192C6A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D634-86CB-4D05-B061-C0756AE5C1B9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6AC5-1779-443C-8A8C-EED008D88647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345E-D949-478B-BFF4-4DA6DD10C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9FA8-F616-4880-B98F-5451E0EE86A2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AF56-6073-44B9-BE0F-38728241D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0876-D172-455B-8F09-5936EBF2CF1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1E4A-E6B4-4823-A2B2-382017308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50C5-2F83-478E-8DC7-FA46AFCD5C85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6ACB-F75A-41EF-ACFD-6AC1A27A2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CE309-FE91-4F3A-8CBE-C73F65917946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BB6393-59C9-44BE-9DD5-D60A102C0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0"/>
            <a:ext cx="7924800" cy="27765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b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второй младшей группы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«Занимательная математика»</a:t>
            </a:r>
          </a:p>
        </p:txBody>
      </p:sp>
      <p:pic>
        <p:nvPicPr>
          <p:cNvPr id="13314" name="Picture 2" descr="https://img2.freepng.ru/20180326/kse/kisspng-shape-color-pre-school-triangle-clip-art-shapes-5ab8e22b0a2745.43097773152206596304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82" b="6676"/>
          <a:stretch>
            <a:fillRect/>
          </a:stretch>
        </p:blipFill>
        <p:spPr bwMode="auto">
          <a:xfrm>
            <a:off x="1524000" y="2209800"/>
            <a:ext cx="61722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2052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круг</a:t>
            </a:r>
          </a:p>
        </p:txBody>
      </p:sp>
      <p:sp>
        <p:nvSpPr>
          <p:cNvPr id="3" name="Овал 2"/>
          <p:cNvSpPr/>
          <p:nvPr/>
        </p:nvSpPr>
        <p:spPr>
          <a:xfrm>
            <a:off x="3857625" y="1428750"/>
            <a:ext cx="2857500" cy="2571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000125"/>
            <a:ext cx="3643313" cy="15001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786563" y="2286000"/>
            <a:ext cx="2071687" cy="192881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прям,квадр" descr="Звезда по имени Солнц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14688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 круг" descr="Началка. День за днем Time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429125"/>
            <a:ext cx="35718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Белоснежка - II младшая группа &quot;Солнышко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00125"/>
            <a:ext cx="8786812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0" y="6429375"/>
            <a:ext cx="428625" cy="428625"/>
          </a:xfrm>
          <a:prstGeom prst="actionButtonHome">
            <a:avLst/>
          </a:prstGeom>
          <a:solidFill>
            <a:srgbClr val="00B0F0"/>
          </a:solidFill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57422" y="214290"/>
            <a:ext cx="4214842" cy="944225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2500"/>
                <a:gd name="adj2" fmla="val 43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FFFF00"/>
              </a:extrusion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FF00"/>
                </a:solidFill>
                <a:latin typeface="+mn-lt"/>
                <a:cs typeface="+mn-cs"/>
              </a:rPr>
              <a:t>молодец</a:t>
            </a:r>
          </a:p>
        </p:txBody>
      </p:sp>
      <p:pic>
        <p:nvPicPr>
          <p:cNvPr id="6" name="j02114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5062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большой мячик</a:t>
            </a:r>
          </a:p>
        </p:txBody>
      </p:sp>
      <p:pic>
        <p:nvPicPr>
          <p:cNvPr id="3086" name="больш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642938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ред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071688"/>
            <a:ext cx="32146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мал" descr="http://steshka.ru/wp-content/uploads/2012/12/dc701436b9b3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7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к больш" descr="Началка. День за днем Time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500563"/>
            <a:ext cx="3143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8" name="к сред" descr="Звезда по имени Солнц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928688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к мал" descr="Звезда по имени Солнц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пт мног"/>
          <p:cNvSpPr/>
          <p:nvPr/>
        </p:nvSpPr>
        <p:spPr>
          <a:xfrm rot="21075969">
            <a:off x="52388" y="368300"/>
            <a:ext cx="5214937" cy="4857750"/>
          </a:xfrm>
          <a:prstGeom prst="irregularSeal2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мка 1 пти"/>
          <p:cNvSpPr/>
          <p:nvPr/>
        </p:nvSpPr>
        <p:spPr>
          <a:xfrm rot="669553">
            <a:off x="5000625" y="500063"/>
            <a:ext cx="4286250" cy="4214812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пт мног"/>
          <p:cNvGrpSpPr>
            <a:grpSpLocks/>
          </p:cNvGrpSpPr>
          <p:nvPr/>
        </p:nvGrpSpPr>
        <p:grpSpPr bwMode="auto">
          <a:xfrm>
            <a:off x="1143000" y="1214438"/>
            <a:ext cx="3000375" cy="2857500"/>
            <a:chOff x="1142976" y="1214422"/>
            <a:chExt cx="3000391" cy="2857520"/>
          </a:xfrm>
        </p:grpSpPr>
        <p:pic>
          <p:nvPicPr>
            <p:cNvPr id="15368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0298" y="2214554"/>
              <a:ext cx="1000127" cy="1000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1714488"/>
              <a:ext cx="928689" cy="928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0166" y="1928802"/>
              <a:ext cx="928689" cy="928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1732" y="1214422"/>
              <a:ext cx="85725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4" y="3143248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3071810"/>
              <a:ext cx="928689" cy="928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кмног птич" descr="Началка. День за днем Time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714875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к1 птенч" descr="Звезда по имени Солнц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500563"/>
            <a:ext cx="33575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 птич" descr="9b3c7b23db0d199c35cf0c402defb3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71450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85984" y="142852"/>
            <a:ext cx="46434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много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669553">
            <a:off x="5081588" y="920750"/>
            <a:ext cx="3205162" cy="3373438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ятно 1 2"/>
          <p:cNvSpPr/>
          <p:nvPr/>
        </p:nvSpPr>
        <p:spPr>
          <a:xfrm rot="669553">
            <a:off x="366713" y="374650"/>
            <a:ext cx="4286250" cy="4214813"/>
          </a:xfrm>
          <a:prstGeom prst="irregularSeal1">
            <a:avLst/>
          </a:prstGeom>
          <a:solidFill>
            <a:schemeClr val="tx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71563" y="1500188"/>
            <a:ext cx="2714625" cy="1785937"/>
            <a:chOff x="5857884" y="1643050"/>
            <a:chExt cx="2643206" cy="1714512"/>
          </a:xfrm>
        </p:grpSpPr>
        <p:pic>
          <p:nvPicPr>
            <p:cNvPr id="16391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72396" y="1857364"/>
              <a:ext cx="928694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43702" y="2357430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4" descr="9b3c7b23db0d199c35cf0c402defb36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57884" y="1643050"/>
              <a:ext cx="1000127" cy="1000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66" descr="Звезда по имени Солнц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643438"/>
            <a:ext cx="29289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Началка. День за днем Time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786313"/>
            <a:ext cx="3143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14612" y="0"/>
            <a:ext cx="35873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нет птичек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643734" cy="714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Где длинное  бревно</a:t>
            </a:r>
          </a:p>
        </p:txBody>
      </p:sp>
      <p:pic>
        <p:nvPicPr>
          <p:cNvPr id="2052" name="брев длин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/>
          <a:srcRect l="23877" t="2861" r="23209" b="1843"/>
          <a:stretch>
            <a:fillRect/>
          </a:stretch>
        </p:blipFill>
        <p:spPr bwMode="auto">
          <a:xfrm rot="207188">
            <a:off x="169863" y="820738"/>
            <a:ext cx="3695700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брев кор" descr="рыбы в игре Русская рыбалка - Серое брев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96219">
            <a:off x="5499100" y="2149475"/>
            <a:ext cx="34877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 длин" descr="Началка. День за днем Time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143375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 кор" descr="Звезда по имени Солнц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000250"/>
            <a:ext cx="29289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 шир"/>
          <p:cNvSpPr/>
          <p:nvPr/>
        </p:nvSpPr>
        <p:spPr>
          <a:xfrm>
            <a:off x="857250" y="2571750"/>
            <a:ext cx="7215188" cy="1428750"/>
          </a:xfrm>
          <a:prstGeom prst="doubleWave">
            <a:avLst>
              <a:gd name="adj1" fmla="val 6250"/>
              <a:gd name="adj2" fmla="val -15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 узк"/>
          <p:cNvSpPr/>
          <p:nvPr/>
        </p:nvSpPr>
        <p:spPr>
          <a:xfrm>
            <a:off x="1143000" y="1000125"/>
            <a:ext cx="6500813" cy="785813"/>
          </a:xfrm>
          <a:prstGeom prst="double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к узк" descr="Началка. День за днем Time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 шир" descr="Звезда по имени Солнц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071938"/>
            <a:ext cx="29289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14546" y="214290"/>
            <a:ext cx="426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узкая полоска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дер выс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3357563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дер низ" descr="Vector silhouette of summer season tree - Stock Vector LoopAll #57834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286125"/>
            <a:ext cx="27670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 выс" descr="Началка. День за днем Time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85725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 низ" descr="Звезда по имени Солнц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214813"/>
            <a:ext cx="292893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142852"/>
            <a:ext cx="46174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высокое дерево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785813" y="1357313"/>
            <a:ext cx="1643062" cy="23574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руг"/>
          <p:cNvSpPr/>
          <p:nvPr/>
        </p:nvSpPr>
        <p:spPr>
          <a:xfrm>
            <a:off x="3000375" y="1357313"/>
            <a:ext cx="2786063" cy="2714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вад"/>
          <p:cNvSpPr/>
          <p:nvPr/>
        </p:nvSpPr>
        <p:spPr>
          <a:xfrm>
            <a:off x="6286500" y="1428750"/>
            <a:ext cx="2286000" cy="228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к треуг" descr="Началка. День за днем Time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357688"/>
            <a:ext cx="3143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 круг,квадр" descr="Звезда по имени Солнц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286250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40674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 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75" y="571500"/>
            <a:ext cx="3429000" cy="3286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57750" y="1357313"/>
            <a:ext cx="3857625" cy="20002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к прям" descr="Началка. День за днем Time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4143375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 круг" descr="Звезда по имени Солнц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214813"/>
            <a:ext cx="29289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7554" y="142852"/>
            <a:ext cx="46208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9050"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Где прямоугольник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542</TotalTime>
  <Words>10</Words>
  <Application>Microsoft Office PowerPoint</Application>
  <PresentationFormat>Экран (4:3)</PresentationFormat>
  <Paragraphs>3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Constantia</vt:lpstr>
      <vt:lpstr>Wingdings 2</vt:lpstr>
      <vt:lpstr>Calibri</vt:lpstr>
      <vt:lpstr>Cambria</vt:lpstr>
      <vt:lpstr>Times New Roman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DETI</dc:creator>
  <cp:lastModifiedBy>Виталя</cp:lastModifiedBy>
  <cp:revision>61</cp:revision>
  <dcterms:created xsi:type="dcterms:W3CDTF">2015-01-08T05:40:09Z</dcterms:created>
  <dcterms:modified xsi:type="dcterms:W3CDTF">2020-04-24T12:42:41Z</dcterms:modified>
</cp:coreProperties>
</file>