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9" r:id="rId3"/>
    <p:sldId id="270" r:id="rId4"/>
    <p:sldId id="260" r:id="rId5"/>
    <p:sldId id="256" r:id="rId6"/>
    <p:sldId id="261" r:id="rId7"/>
    <p:sldId id="275" r:id="rId8"/>
    <p:sldId id="257" r:id="rId9"/>
    <p:sldId id="262" r:id="rId10"/>
    <p:sldId id="263" r:id="rId11"/>
    <p:sldId id="264" r:id="rId12"/>
    <p:sldId id="278" r:id="rId13"/>
    <p:sldId id="277" r:id="rId14"/>
    <p:sldId id="265" r:id="rId15"/>
    <p:sldId id="280" r:id="rId16"/>
    <p:sldId id="266" r:id="rId17"/>
    <p:sldId id="279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18" d="100"/>
          <a:sy n="118" d="100"/>
        </p:scale>
        <p:origin x="-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1E28B-D457-42F6-9232-E14AD71C20A7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DC98-4657-4E61-A1F4-2956444C32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DC98-4657-4E61-A1F4-2956444C32E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096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DC98-4657-4E61-A1F4-2956444C32E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4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-24619"/>
            <a:ext cx="9163050" cy="6877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 rot="10800000" flipV="1">
            <a:off x="454752" y="835468"/>
            <a:ext cx="4549296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Проект: </a:t>
            </a:r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</a:rPr>
              <a:t>Лук – зелёный друг</a:t>
            </a:r>
            <a:r>
              <a:rPr lang="ru-RU" sz="2800" b="1" dirty="0" smtClean="0">
                <a:solidFill>
                  <a:srgbClr val="002060"/>
                </a:solidFill>
              </a:rPr>
              <a:t>!»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3645024"/>
            <a:ext cx="3749547" cy="264687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ребенка-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№14»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Рябова Н.Н.,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Балаева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Г.И.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09967e893d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47554">
            <a:off x="6265334" y="-2793"/>
            <a:ext cx="1871540" cy="300593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52" y="2780928"/>
            <a:ext cx="4373390" cy="326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pic>
        <p:nvPicPr>
          <p:cNvPr id="6" name="Рисунок 5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57158" y="3071810"/>
            <a:ext cx="2428892" cy="3571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7744" y="428603"/>
            <a:ext cx="6556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посадки лука мы протираем руки </a:t>
            </a:r>
          </a:p>
          <a:p>
            <a:pPr algn="ctr"/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влажными  салфетками.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532859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5546411" y="285728"/>
            <a:ext cx="2311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Поливка лука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1071546"/>
            <a:ext cx="3571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-А что еще нужно делать, чтобы наш лук лучше рос?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Конечно, его нужно поливать. </a:t>
            </a:r>
            <a:endParaRPr lang="ru-RU" sz="20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500166" y="3714752"/>
            <a:ext cx="2071702" cy="284080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146" y="3287063"/>
            <a:ext cx="4396266" cy="32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21" y="188640"/>
            <a:ext cx="4612966" cy="344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4860031" y="285728"/>
            <a:ext cx="4138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Рыхление почвы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1071546"/>
            <a:ext cx="3571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-А что еще нужно делать, чтобы наш лук лучше рос?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Конечно же, нужно ещё рыхлить почву. </a:t>
            </a:r>
            <a:endParaRPr lang="ru-RU" sz="20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500166" y="3714752"/>
            <a:ext cx="2071702" cy="284080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576" y="3306904"/>
            <a:ext cx="4493959" cy="337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693" y="366019"/>
            <a:ext cx="452664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50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428604"/>
            <a:ext cx="257176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ahoma" pitchFamily="34" charset="0"/>
              </a:rPr>
              <a:t>Луковица золотая,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ahoma" pitchFamily="34" charset="0"/>
              </a:rPr>
              <a:t>Круглая, литая.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ahoma" pitchFamily="34" charset="0"/>
              </a:rPr>
              <a:t>Есть у нее один секрет –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ahoma" pitchFamily="34" charset="0"/>
              </a:rPr>
              <a:t>Нас она спасет от бед: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ahoma" pitchFamily="34" charset="0"/>
              </a:rPr>
              <a:t>Может вылечить недуг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ahoma" pitchFamily="34" charset="0"/>
              </a:rPr>
              <a:t>Вкусный и душистый лук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741" y="1454930"/>
            <a:ext cx="4915259" cy="3929090"/>
          </a:xfrm>
          <a:prstGeom prst="rect">
            <a:avLst/>
          </a:prstGeom>
        </p:spPr>
      </p:pic>
      <p:pic>
        <p:nvPicPr>
          <p:cNvPr id="5" name="Рисунок 4" descr="09967e893d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408306" flipH="1">
            <a:off x="1516929" y="2020297"/>
            <a:ext cx="2168188" cy="46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9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31706" y="214290"/>
            <a:ext cx="5280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Результаты нашего труда: </a:t>
            </a:r>
          </a:p>
          <a:p>
            <a:endParaRPr lang="ru-RU" sz="2000" dirty="0" smtClean="0"/>
          </a:p>
          <a:p>
            <a:pPr algn="ctr"/>
            <a:r>
              <a:rPr lang="ru-RU" sz="2400" dirty="0" smtClean="0"/>
              <a:t>«Хорош лучок - к обеду!»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202" y="1437620"/>
            <a:ext cx="5103767" cy="444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7" y="0"/>
            <a:ext cx="9135353" cy="70572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91880" y="214351"/>
            <a:ext cx="4338482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лучок!!! Драматизация по сказке: «Колобок»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67544" y="1916832"/>
            <a:ext cx="2377751" cy="262649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6154" y="1906606"/>
            <a:ext cx="5544616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35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214290"/>
            <a:ext cx="602416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«Лук – зелёный друг»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(раскрашивание)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4756"/>
            <a:ext cx="3024336" cy="40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148" y="1700808"/>
            <a:ext cx="3060146" cy="409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7" y="0"/>
            <a:ext cx="9135353" cy="70572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214290"/>
            <a:ext cx="602416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ПРОЕКТА: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268760"/>
            <a:ext cx="78488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получили представление, как сажают лук в почву и в воду.</a:t>
            </a:r>
          </a:p>
          <a:p>
            <a:pPr marL="342900" indent="-342900">
              <a:buAutoNum type="arabicPeriod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как ухаживать за луком.</a:t>
            </a:r>
          </a:p>
          <a:p>
            <a:pPr marL="342900" indent="-342900">
              <a:buAutoNum type="arabicPeriod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 пользе лука.</a:t>
            </a:r>
          </a:p>
          <a:p>
            <a:pPr marL="342900" indent="-342900">
              <a:buAutoNum type="arabicPeriod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с загадками, пословицами и поговорками про лук.</a:t>
            </a:r>
          </a:p>
          <a:p>
            <a:pPr marL="342900" indent="-342900">
              <a:buAutoNum type="arabicPeriod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Узнали, где и в каких целях можно использовать лук.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85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pic>
        <p:nvPicPr>
          <p:cNvPr id="3" name="Рисунок 2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4395">
            <a:off x="3332337" y="-330961"/>
            <a:ext cx="3766373" cy="6974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601910">
            <a:off x="1880616" y="4117526"/>
            <a:ext cx="589281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Спасибо за внимание!!!</a:t>
            </a:r>
            <a:endParaRPr lang="ru-RU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Рисунок 7" descr="images (5).jpg"/>
          <p:cNvPicPr>
            <a:picLocks noChangeAspect="1"/>
          </p:cNvPicPr>
          <p:nvPr/>
        </p:nvPicPr>
        <p:blipFill>
          <a:blip r:embed="rId4" cstate="print"/>
          <a:srcRect l="-7389" r="-18227" b="603"/>
          <a:stretch>
            <a:fillRect/>
          </a:stretch>
        </p:blipFill>
        <p:spPr>
          <a:xfrm>
            <a:off x="214282" y="0"/>
            <a:ext cx="2428892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0"/>
            <a:ext cx="871543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 smtClean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0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практические знания о посадке лука в землю и в воду. 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познавательно-исследовательских умений, формирование трудовых навыков.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словарный запас детей, развивать память, внимание, закреплять понятия один-много.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природе, умение работать в коллективе.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Приоритетная образовательная область: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познание.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Интеграция образовательных областей: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речевое развитие, социально-коммуникативное развитие, физическое развитие.</a:t>
            </a:r>
            <a:endParaRPr lang="ru-RU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Виды деятельности: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коммуникативная, познавательно-исследовательская, двигательная.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Срок реализации: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краткосрочный (февраль).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 дети первой младшей группы «Ромашка», воспитатели: Рябова Н.Н.,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Балаева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Г.И.</a:t>
            </a:r>
            <a:endParaRPr lang="ru-RU" sz="1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Оборудование: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Игрушка - медведь, короб, ёмкость  с землёй и с водой, луковицы, лейка, влажные салфетки.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75258" y="214290"/>
            <a:ext cx="3817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Сюрпризный момент</a:t>
            </a:r>
            <a:endParaRPr lang="ru-RU" sz="2400" b="1" dirty="0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5286380" y="785794"/>
            <a:ext cx="385762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Ребята, к нам кто-то стучится? Давайте посмотрим, кто это?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(воспитатель  открывает дверь и заносит игрушечного медведя с коробом за спиной)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- Посмотрите дети, к нам в гости пришел мишка, давайте поздороваемся с ним. Мишка нам что-то принес в коробе?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Вы хотите узнать, что лежит в коробе у мишки? Кто хочет узнать, подойдите ко мне.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5122"/>
            <a:ext cx="4608685" cy="54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642918"/>
            <a:ext cx="328614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Загадка: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Сидит дед, во сто шуб одет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Кто его раздевает,  тот слезы проливает</a:t>
            </a:r>
            <a:r>
              <a:rPr lang="en-US" sz="2400" b="1" dirty="0" smtClean="0">
                <a:solidFill>
                  <a:srgbClr val="002060"/>
                </a:solidFill>
              </a:rPr>
              <a:t>» 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(лук).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87177">
            <a:off x="6384689" y="2988800"/>
            <a:ext cx="1957401" cy="3624814"/>
          </a:xfrm>
          <a:prstGeom prst="rect">
            <a:avLst/>
          </a:prstGeom>
        </p:spPr>
      </p:pic>
      <p:pic>
        <p:nvPicPr>
          <p:cNvPr id="9" name="Рисунок 8" descr="images (5).jpg"/>
          <p:cNvPicPr>
            <a:picLocks noChangeAspect="1"/>
          </p:cNvPicPr>
          <p:nvPr/>
        </p:nvPicPr>
        <p:blipFill>
          <a:blip r:embed="rId4" cstate="print"/>
          <a:srcRect l="-7389" r="-18227" b="603"/>
          <a:stretch>
            <a:fillRect/>
          </a:stretch>
        </p:blipFill>
        <p:spPr>
          <a:xfrm>
            <a:off x="0" y="0"/>
            <a:ext cx="2428892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46" y="2357430"/>
            <a:ext cx="3456384" cy="366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171400"/>
            <a:ext cx="9153523" cy="6869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53782" y="188640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посадочного материала: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345285" cy="446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63050" cy="68770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96" y="285728"/>
            <a:ext cx="354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Рассматривание лука</a:t>
            </a:r>
            <a:endParaRPr lang="ru-RU" sz="2800" b="1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5720" y="714356"/>
            <a:ext cx="4214842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-Скажите, какого цвета лук?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Какой он формы? Покажите, какой он круглый.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Потрогайте его пальцами и скажите: лук твердый или мягкий?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3501008"/>
            <a:ext cx="46788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еще раз внимательно посмотрим на луковицу.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 лука есть верх (показываю его), вот отсюда растет зеленый лук.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 вот низ у луковицы – донце (показываю)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Давайте скажем все вместе – донце.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156" y="2930347"/>
            <a:ext cx="2305966" cy="308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4129"/>
            <a:ext cx="2449979" cy="327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30"/>
            <a:ext cx="9163050" cy="687705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707904" y="861773"/>
            <a:ext cx="529325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 Вы сейчас станете маленькими луковицами, встаньте в круг. (дети показывают, как растёт лук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)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778648" flipH="1">
            <a:off x="1104773" y="1106060"/>
            <a:ext cx="1357322" cy="317501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07904" y="214290"/>
            <a:ext cx="4530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Игра: «Расти, расти, лучок».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13022"/>
            <a:ext cx="2736304" cy="365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3504" y="214290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лука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857232"/>
            <a:ext cx="4000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Сначала польем землю, увлажним её, чтобы лучок принялся лучше.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Лук надо сажать донцем вниз.</a:t>
            </a:r>
            <a:endPara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Покажите, как вы будете, сажать лук? Правильно донцем вниз. </a:t>
            </a:r>
            <a:endPara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28728" y="3547646"/>
            <a:ext cx="1357322" cy="31750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293"/>
            <a:ext cx="4248472" cy="318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249776" cy="318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шаблоны для презентаций\Рисунок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1"/>
            <a:ext cx="9163050" cy="6867524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960" y="807818"/>
            <a:ext cx="49320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Ребята, вам понравилось сажать лук?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Как мы сажали лук?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-Молодцы, какие хорошие растут помощники.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09967e893d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0034" y="3714752"/>
            <a:ext cx="2214578" cy="28408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08" y="248069"/>
            <a:ext cx="4247592" cy="318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1574" y="2780927"/>
            <a:ext cx="4290906" cy="321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469</Words>
  <Application>Microsoft Office PowerPoint</Application>
  <PresentationFormat>Экран (4:3)</PresentationFormat>
  <Paragraphs>87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65</cp:revision>
  <dcterms:created xsi:type="dcterms:W3CDTF">2015-04-24T18:05:08Z</dcterms:created>
  <dcterms:modified xsi:type="dcterms:W3CDTF">2021-02-20T06:44:53Z</dcterms:modified>
</cp:coreProperties>
</file>