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74" r:id="rId3"/>
    <p:sldId id="258" r:id="rId4"/>
    <p:sldId id="262" r:id="rId5"/>
    <p:sldId id="263" r:id="rId6"/>
    <p:sldId id="265" r:id="rId7"/>
    <p:sldId id="266" r:id="rId8"/>
    <p:sldId id="264" r:id="rId9"/>
    <p:sldId id="259" r:id="rId10"/>
    <p:sldId id="260" r:id="rId11"/>
    <p:sldId id="261" r:id="rId12"/>
    <p:sldId id="257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717AE-2587-4CDD-913C-52C6CE15F137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24534-3FFA-4323-932E-EAD31EF9C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1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24534-3FFA-4323-932E-EAD31EF9C9C4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c3cd927047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766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</a:rPr>
              <a:t>МДОУ « Детский сад №29»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5157192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>
                <a:solidFill>
                  <a:srgbClr val="0070C0"/>
                </a:solidFill>
              </a:rPr>
              <a:t>Воспитатели:</a:t>
            </a:r>
            <a:endParaRPr lang="ru-RU" sz="2000" i="1" dirty="0" smtClean="0">
              <a:solidFill>
                <a:srgbClr val="0070C0"/>
              </a:solidFill>
            </a:endParaRPr>
          </a:p>
          <a:p>
            <a:pPr algn="r"/>
            <a:r>
              <a:rPr lang="ru-RU" sz="2000" i="1" dirty="0" smtClean="0">
                <a:solidFill>
                  <a:srgbClr val="0070C0"/>
                </a:solidFill>
              </a:rPr>
              <a:t>Минеева М</a:t>
            </a:r>
            <a:r>
              <a:rPr lang="en-US" sz="2000" i="1" dirty="0" smtClean="0">
                <a:solidFill>
                  <a:srgbClr val="0070C0"/>
                </a:solidFill>
              </a:rPr>
              <a:t>.</a:t>
            </a:r>
            <a:r>
              <a:rPr lang="ru-RU" sz="2000" i="1" dirty="0" smtClean="0">
                <a:solidFill>
                  <a:srgbClr val="0070C0"/>
                </a:solidFill>
              </a:rPr>
              <a:t>М</a:t>
            </a:r>
            <a:r>
              <a:rPr lang="en-US" sz="2000" i="1" dirty="0" smtClean="0">
                <a:solidFill>
                  <a:srgbClr val="0070C0"/>
                </a:solidFill>
              </a:rPr>
              <a:t>.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</a:p>
          <a:p>
            <a:pPr algn="r"/>
            <a:r>
              <a:rPr lang="ru-RU" sz="2000" i="1" dirty="0" err="1" smtClean="0">
                <a:solidFill>
                  <a:srgbClr val="0070C0"/>
                </a:solidFill>
              </a:rPr>
              <a:t>Юничева</a:t>
            </a:r>
            <a:r>
              <a:rPr lang="ru-RU" sz="2000" i="1" dirty="0" smtClean="0">
                <a:solidFill>
                  <a:srgbClr val="0070C0"/>
                </a:solidFill>
              </a:rPr>
              <a:t> А</a:t>
            </a:r>
            <a:r>
              <a:rPr lang="en-US" sz="2000" i="1" dirty="0" smtClean="0">
                <a:solidFill>
                  <a:srgbClr val="0070C0"/>
                </a:solidFill>
              </a:rPr>
              <a:t>.</a:t>
            </a:r>
            <a:r>
              <a:rPr lang="ru-RU" sz="2000" i="1" dirty="0" smtClean="0">
                <a:solidFill>
                  <a:srgbClr val="0070C0"/>
                </a:solidFill>
              </a:rPr>
              <a:t>Р</a:t>
            </a:r>
            <a:r>
              <a:rPr lang="en-US" sz="2000" i="1" dirty="0" smtClean="0">
                <a:solidFill>
                  <a:srgbClr val="0070C0"/>
                </a:solidFill>
              </a:rPr>
              <a:t>.</a:t>
            </a:r>
            <a:endParaRPr lang="ru-RU" sz="2000" i="1" dirty="0" smtClean="0">
              <a:solidFill>
                <a:srgbClr val="0070C0"/>
              </a:solidFill>
            </a:endParaRPr>
          </a:p>
          <a:p>
            <a:pPr algn="r"/>
            <a:endParaRPr lang="ru-RU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19064" y="1052736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Презентация к ООД по развитию речи  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по сказке Г. Х. Андерсена «</a:t>
            </a:r>
            <a:r>
              <a:rPr lang="ru-RU" sz="2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Дюймовочка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»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в старшей  группе.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imgprevie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48" y="2348880"/>
            <a:ext cx="6048672" cy="359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c3cd927047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Крот недавно прорыл под землёй длинную галерею от своего жилья к дверям полевой мыши и просил только не пугаться мёртвой птицы, которая лежала там. В самой середине галереи лежала мёртвая ласточка; хорошенькие крылья были крепко прижаты к телу, лапки и головка спрятаны в пёрышки; бедная птичка, верно, умерла от холода. </a:t>
            </a:r>
            <a:endParaRPr lang="ru-RU" sz="2000" i="1" dirty="0"/>
          </a:p>
        </p:txBody>
      </p:sp>
      <p:pic>
        <p:nvPicPr>
          <p:cNvPr id="6" name="Рисунок 5" descr="i_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22204"/>
            <a:ext cx="3096344" cy="3728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5408" y="2132856"/>
            <a:ext cx="532859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i="1" dirty="0" smtClean="0"/>
              <a:t>Девочке стало ужасно жаль её, она очень любила этих милых птичек, которые целое лето так чудесно пели ей песенки. Но птичка оказалась живой. И </a:t>
            </a:r>
            <a:r>
              <a:rPr lang="ru-RU" sz="2000" i="1" dirty="0" err="1" smtClean="0"/>
              <a:t>Дюймовочка</a:t>
            </a:r>
            <a:r>
              <a:rPr lang="ru-RU" sz="2000" i="1" dirty="0" smtClean="0"/>
              <a:t> принесла птичке воды в цветочном лепестке. Ласточка попила и рассказала девочке, как поранила себе крыло о терновый куст и поэтому не смогла улететь вместе с другими ласточками в тёплые края. Как упала на землю и… да больше она уж ничего не помнила и как попала сюда — не знала.</a:t>
            </a:r>
          </a:p>
          <a:p>
            <a:pPr fontAlgn="base"/>
            <a:r>
              <a:rPr lang="ru-RU" sz="2000" i="1" dirty="0" smtClean="0"/>
              <a:t>Всю зиму прожила тут ласточка, и </a:t>
            </a:r>
            <a:r>
              <a:rPr lang="ru-RU" sz="2000" i="1" dirty="0" err="1" smtClean="0"/>
              <a:t>Дюймовочка</a:t>
            </a:r>
            <a:r>
              <a:rPr lang="ru-RU" sz="2000" i="1" dirty="0" smtClean="0"/>
              <a:t> ухаживала за ней. Ни крот, ни полевая мышь ничего не знали об этом — они ведь совсем не любили птичек.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c3cd927047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i="1" dirty="0" smtClean="0"/>
              <a:t>Когда настала весна и пригрело солнышко, ласточка распрощалась с девочкой, и </a:t>
            </a:r>
            <a:r>
              <a:rPr lang="ru-RU" sz="2000" i="1" dirty="0" err="1" smtClean="0"/>
              <a:t>Дюймовочка</a:t>
            </a:r>
            <a:r>
              <a:rPr lang="ru-RU" sz="2000" i="1" dirty="0" smtClean="0"/>
              <a:t> ототкнула дыру, которую проделал крот.</a:t>
            </a:r>
          </a:p>
          <a:p>
            <a:pPr fontAlgn="base"/>
            <a:r>
              <a:rPr lang="ru-RU" sz="2000" i="1" dirty="0" smtClean="0"/>
              <a:t>Солнце так славно грело, и ласточка спросила, не хочет ли девочка отправиться вместе с ней, — пускай сядет к ней на спину, и они полетят в зелёный лес! Но </a:t>
            </a:r>
            <a:r>
              <a:rPr lang="ru-RU" sz="2000" i="1" dirty="0" err="1" smtClean="0"/>
              <a:t>Дюймовочка</a:t>
            </a:r>
            <a:r>
              <a:rPr lang="ru-RU" sz="2000" i="1" dirty="0" smtClean="0"/>
              <a:t> не захотела бросить полевую мышь — она ведь знала, что старуха очень огорчится.</a:t>
            </a:r>
            <a:endParaRPr lang="ru-RU" sz="2000" i="1" dirty="0"/>
          </a:p>
        </p:txBody>
      </p:sp>
      <p:pic>
        <p:nvPicPr>
          <p:cNvPr id="5" name="Рисунок 4" descr="i_0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204864"/>
            <a:ext cx="5184576" cy="41003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c3cd927047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pic>
        <p:nvPicPr>
          <p:cNvPr id="3" name="Рисунок 2" descr="i_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332656"/>
            <a:ext cx="3025868" cy="288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880" y="476672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i="1" dirty="0" smtClean="0"/>
              <a:t>К осени </a:t>
            </a:r>
            <a:r>
              <a:rPr lang="ru-RU" sz="2000" i="1" dirty="0" err="1" smtClean="0"/>
              <a:t>Дюймовочка</a:t>
            </a:r>
            <a:r>
              <a:rPr lang="ru-RU" sz="2000" i="1" dirty="0" smtClean="0"/>
              <a:t> приготовила всё своё приданое.</a:t>
            </a:r>
          </a:p>
          <a:p>
            <a:pPr fontAlgn="base"/>
            <a:r>
              <a:rPr lang="ru-RU" sz="2000" i="1" dirty="0" smtClean="0"/>
              <a:t>— Через месяц твоя свадьба! — сказала девочке полевая мышь.</a:t>
            </a:r>
            <a:endParaRPr lang="ru-RU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645024"/>
            <a:ext cx="5220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i="1" dirty="0" smtClean="0"/>
              <a:t>Наступил день свадьбы. Крот пришёл за девочкой. Теперь ей приходилось идти за ним в его нору, жить там, глубоко-глубоко под землёй, и никогда не выходить на солнце, — крот ведь терпеть его не мог!  И </a:t>
            </a:r>
            <a:r>
              <a:rPr lang="ru-RU" sz="2000" i="1" dirty="0" err="1" smtClean="0"/>
              <a:t>Дюймовочка</a:t>
            </a:r>
            <a:r>
              <a:rPr lang="ru-RU" sz="2000" i="1" dirty="0" smtClean="0"/>
              <a:t> вышла взглянуть на солнце в последний раз. </a:t>
            </a:r>
            <a:r>
              <a:rPr lang="ru-RU" sz="2000" i="1" dirty="0" err="1" smtClean="0"/>
              <a:t>Дюймовочка</a:t>
            </a:r>
            <a:r>
              <a:rPr lang="ru-RU" sz="2000" i="1" dirty="0" smtClean="0"/>
              <a:t> подняла глаза и увидела ласточку, которая пролетала мимо.</a:t>
            </a:r>
            <a:endParaRPr lang="ru-RU" sz="2000" i="1" dirty="0"/>
          </a:p>
        </p:txBody>
      </p:sp>
      <p:pic>
        <p:nvPicPr>
          <p:cNvPr id="6" name="Рисунок 5" descr="i_0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256380"/>
            <a:ext cx="3923928" cy="41100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c3cd927047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pic>
        <p:nvPicPr>
          <p:cNvPr id="3" name="Рисунок 2" descr="i_0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32656"/>
            <a:ext cx="5276031" cy="43537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3687901"/>
            <a:ext cx="8532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i="1" dirty="0" smtClean="0"/>
              <a:t>Ласточка взвилась стрелой и полетела над тёмными лесами, над синими морями и высокими горами, покрытыми снегом. Тут было страсть как холодно; </a:t>
            </a:r>
            <a:r>
              <a:rPr lang="ru-RU" sz="2000" i="1" dirty="0" err="1" smtClean="0"/>
              <a:t>Дюймовочка</a:t>
            </a:r>
            <a:r>
              <a:rPr lang="ru-RU" sz="2000" i="1" dirty="0" smtClean="0"/>
              <a:t> вся зарылась в тёплые перья ласточки и только головку высунула, чтобы любоваться всеми прелестями, которые встречались в пути. Но вот и тёплые края!. На берегу красивого голубого озера, посреди зелёных кудрявых деревьев, стоял старинный белый мраморный дворец. Виноградные лозы обвивали его высокие колонны, а наверху, под крышей, лепились ласточкины гнёзда. В одном из них и жила ласточка, что принесла </a:t>
            </a:r>
            <a:r>
              <a:rPr lang="ru-RU" sz="2000" i="1" dirty="0" err="1" smtClean="0"/>
              <a:t>Дюймовочку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c3cd927047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pic>
        <p:nvPicPr>
          <p:cNvPr id="3" name="Рисунок 2" descr="Безымян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780928"/>
            <a:ext cx="2987824" cy="385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Безымянный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2762636" cy="3934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43808" y="0"/>
            <a:ext cx="6300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i="1" dirty="0" smtClean="0"/>
              <a:t>Ласточка спустилась и посадила девочку на один из широких лепестков. Но вот диво! В самой чашечке цветка сидел маленький человечек, беленький и прозрачный, точно хрустальный. На голове у него сияла прелестная золотая корона, за плечами развевались блестящие крылышки, а сам он был не больше </a:t>
            </a:r>
            <a:r>
              <a:rPr lang="ru-RU" sz="2000" i="1" dirty="0" err="1" smtClean="0"/>
              <a:t>Дюймовочки</a:t>
            </a:r>
            <a:r>
              <a:rPr lang="ru-RU" sz="2000" i="1" dirty="0" smtClean="0"/>
              <a:t>. Это был эльф. В каждом цветке живёт эльф, мальчик или девочка, а тот, который сидел рядом с </a:t>
            </a:r>
            <a:r>
              <a:rPr lang="ru-RU" sz="2000" i="1" dirty="0" err="1" smtClean="0"/>
              <a:t>Дюймовочкой</a:t>
            </a:r>
            <a:r>
              <a:rPr lang="ru-RU" sz="2000" i="1" dirty="0" smtClean="0"/>
              <a:t>, был сам король эльфов.</a:t>
            </a:r>
            <a:endParaRPr lang="ru-RU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77072"/>
            <a:ext cx="6660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И он снял свою золотую корону, надел её </a:t>
            </a:r>
            <a:r>
              <a:rPr lang="ru-RU" sz="2000" i="1" dirty="0" err="1" smtClean="0"/>
              <a:t>Дюймовочке</a:t>
            </a:r>
            <a:r>
              <a:rPr lang="ru-RU" sz="2000" i="1" dirty="0" smtClean="0"/>
              <a:t> на голову и спросил, как её зовут и хочет ли она быть его женой, королевой эльфов и царицей цветов? - Тебя больше не будут звать </a:t>
            </a:r>
            <a:r>
              <a:rPr lang="ru-RU" sz="2000" i="1" dirty="0" err="1" smtClean="0"/>
              <a:t>Дюймовочкой</a:t>
            </a:r>
            <a:r>
              <a:rPr lang="ru-RU" sz="2000" i="1" dirty="0" smtClean="0"/>
              <a:t>. У нас, эльфов, другие имена, - сказал </a:t>
            </a:r>
            <a:r>
              <a:rPr lang="ru-RU" sz="2000" i="1" dirty="0" err="1" smtClean="0"/>
              <a:t>Дюймовочке</a:t>
            </a:r>
            <a:r>
              <a:rPr lang="ru-RU" sz="2000" i="1" dirty="0" smtClean="0"/>
              <a:t> король. - Мы будем называть тебя Майей! И все эльфы закружились над цветами в веселом хороводе, сами легкие и яркие, как лепестки цветов</a:t>
            </a:r>
            <a:r>
              <a:rPr lang="ru-RU" sz="2000" dirty="0" smtClean="0"/>
              <a:t>.</a:t>
            </a:r>
            <a:endParaRPr lang="ru-RU" sz="20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c3cd927047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292494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83671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c3cd927047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-1104292"/>
            <a:ext cx="6750496" cy="5428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закреплять умение различать сказку, правильно оценивать поступки героев; учить детей высказывать личностное отношение к произведению; продолжать работу по обогащению и активизации словаря, совершенствованию звуковой культуры речи, воспитывать доброжелательность, желание быть справедливым; развивать фантазию, расширять интерес к игре-драматизации.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Обучающие: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детей со сказкой Г. Х. Андерсена «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Дюймовочка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уточнить героев сказки; учить узнавать сказку по заданию; продолжить знакомить детей со сказками зарубежного писателя –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Г.Х.Андерсена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Развивающие: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развивать умение действовать согласованно; развивать речь детей как средство общения; развивать логическое мышление, творческое воображение, память. </a:t>
            </a:r>
          </a:p>
          <a:p>
            <a:pPr>
              <a:lnSpc>
                <a:spcPct val="107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3.Воспитательные: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воспитывать любовь к сказкам, любовь к устному народному творчеству; воспитывать навыки сотрудничества, инициативности; воспитывать эмоциональные чувства; воспитывать положительные человеческие качества. </a:t>
            </a:r>
          </a:p>
          <a:p>
            <a:pPr>
              <a:lnSpc>
                <a:spcPct val="107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7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c3cd927047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pic>
        <p:nvPicPr>
          <p:cNvPr id="3" name="Рисунок 2" descr="i_0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492896"/>
            <a:ext cx="5315499" cy="4176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188640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Жила-была женщина; очень ей хотелось иметь ребёнка. </a:t>
            </a:r>
            <a:r>
              <a:rPr lang="ru-RU" sz="2000" i="1" dirty="0" err="1" smtClean="0"/>
              <a:t>Cтарая</a:t>
            </a:r>
            <a:r>
              <a:rPr lang="ru-RU" sz="2000" i="1" dirty="0" smtClean="0"/>
              <a:t> колдунья дала ей ячменное зерно и велела ей посадить его в цветочный горшок. Женщина так и сделала. Принесла домой зерно и посадила его в цветочный горшок. На утро из зернышка вырос цветок. — Какой славный цветок! — сказала женщина и поцеловала красивые пёстрые лепестки. </a:t>
            </a:r>
            <a:endParaRPr lang="ru-RU" sz="20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c3cd927047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590" y="-14799"/>
            <a:ext cx="9217024" cy="6858000"/>
          </a:xfrm>
          <a:prstGeom prst="rect">
            <a:avLst/>
          </a:prstGeom>
        </p:spPr>
      </p:pic>
      <p:pic>
        <p:nvPicPr>
          <p:cNvPr id="3" name="Рисунок 2" descr="87709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8DAC0"/>
              </a:clrFrom>
              <a:clrTo>
                <a:srgbClr val="E8DA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-171746"/>
            <a:ext cx="5136803" cy="3854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3429000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Что-то щёлкнуло, и цветок распустился. Это был точь-в-точь тюльпан, но в самой чашечке на зелёном стульчике сидела крошечная девочка. Она была такая нежная, маленькая всего с дюйм ростом, её и прозвали </a:t>
            </a:r>
            <a:r>
              <a:rPr lang="ru-RU" sz="2000" i="1" dirty="0" err="1" smtClean="0"/>
              <a:t>Дюймовочкой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Дюймовочка</a:t>
            </a:r>
            <a:r>
              <a:rPr lang="ru-RU" sz="2000" i="1" dirty="0" smtClean="0"/>
              <a:t> умела и петь у нее был нежный и красивый голос. </a:t>
            </a:r>
            <a:endParaRPr lang="ru-RU" sz="20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c3cd927047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pic>
        <p:nvPicPr>
          <p:cNvPr id="3" name="Рисунок 2" descr="i_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284984"/>
            <a:ext cx="3552073" cy="3024336"/>
          </a:xfrm>
          <a:prstGeom prst="rect">
            <a:avLst/>
          </a:prstGeom>
        </p:spPr>
      </p:pic>
      <p:pic>
        <p:nvPicPr>
          <p:cNvPr id="4" name="Рисунок 3" descr="i_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264177"/>
            <a:ext cx="4343470" cy="3088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08720"/>
            <a:ext cx="8532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Раз ночью через разбитое оконное стекло пролезла большущая жаба, мокрая, безобразная! Она вспрыгнула прямо на стол, где спала под розовым лепестком </a:t>
            </a:r>
            <a:r>
              <a:rPr lang="ru-RU" sz="2000" i="1" dirty="0" err="1" smtClean="0"/>
              <a:t>Дюймовочка</a:t>
            </a:r>
            <a:r>
              <a:rPr lang="ru-RU" sz="2000" i="1" dirty="0" smtClean="0"/>
              <a:t> и забрала ее в свое болото для того, чтобы она стала женой ее зеленого и безобразного сына. </a:t>
            </a:r>
            <a:endParaRPr lang="ru-RU" sz="20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c3cd927047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Утром бедная </a:t>
            </a:r>
            <a:r>
              <a:rPr lang="ru-RU" sz="2000" i="1" dirty="0" err="1" smtClean="0"/>
              <a:t>Дюймовочка</a:t>
            </a:r>
            <a:r>
              <a:rPr lang="ru-RU" sz="2000" i="1" dirty="0" smtClean="0"/>
              <a:t> проснулась, увидала, что она сидит на лепестке лилии, поняла куда она попала, и горько заплакала: со всех сторон была вода, и ей никак нельзя было перебраться на сушу! Когда она увидела </a:t>
            </a:r>
            <a:r>
              <a:rPr lang="ru-RU" sz="2000" i="1" dirty="0" err="1" smtClean="0"/>
              <a:t>жибиевого</a:t>
            </a:r>
            <a:r>
              <a:rPr lang="ru-RU" sz="2000" i="1" dirty="0" smtClean="0"/>
              <a:t> сына, то сказала: — Не бывать же этому! Рыбки столпились внизу, у стебля, на котором держался лист, и живо перегрызли его своими зубами; листок с девочкой поплыл по течению, дальше, дальше… Теперь уж жабе ни за что было не догнать крошку! </a:t>
            </a:r>
            <a:endParaRPr lang="ru-RU" sz="2000" i="1" dirty="0"/>
          </a:p>
        </p:txBody>
      </p:sp>
      <p:pic>
        <p:nvPicPr>
          <p:cNvPr id="4" name="Рисунок 3" descr="i_0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547529"/>
            <a:ext cx="4104456" cy="43104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c3cd927047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7920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Мимо летел майский жук, увидал девочку, обхватил её за тонкую талию лапкой и унёс на дерево. Он уселся с крошкой на самый большой зелёный лист, покормил её сладким цветочным соком и сказал, что она прелесть какая хорошенькая. Потом к ним пришли с визитом другие майские жуки, которые жили на том же дереве. Они оглядывали девочку с головы до ног, и жучки-барышни шевелили усиками и говорили: — У неё только две ножки! Жалко смотреть! — У неё нет усиков! — Какая у неё тонкая талия! Фи! Она совсем как человек! Как некрасиво! Тут вдруг жук решил, что </a:t>
            </a:r>
            <a:r>
              <a:rPr lang="ru-RU" sz="2000" i="1" dirty="0" err="1" smtClean="0"/>
              <a:t>Дюймовочка</a:t>
            </a:r>
            <a:r>
              <a:rPr lang="ru-RU" sz="2000" i="1" dirty="0" smtClean="0"/>
              <a:t> безобразна, и не захотел больше держать её у себя. Он слетел с нею с дерева и посадил её на ромашку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_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284984"/>
            <a:ext cx="6173502" cy="33126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c3cd927047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pic>
        <p:nvPicPr>
          <p:cNvPr id="3" name="Рисунок 2" descr="i_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564904"/>
            <a:ext cx="5472608" cy="4145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332656"/>
            <a:ext cx="8460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000" i="1" dirty="0" smtClean="0"/>
              <a:t>Целое лето прожила </a:t>
            </a:r>
            <a:r>
              <a:rPr lang="ru-RU" sz="2000" i="1" dirty="0" err="1" smtClean="0"/>
              <a:t>Дюймовочка</a:t>
            </a:r>
            <a:r>
              <a:rPr lang="ru-RU" sz="2000" i="1" dirty="0" smtClean="0"/>
              <a:t> одна-одинёшенька в лесу. Так прошли лето и осень; но вот дело пошло к зиме, длинной и холодной. Полевая мышь жила в тепле и довольстве: все амбары были битком набиты хлебными зёрнами; кухня и кладовая ломились от припасов! </a:t>
            </a:r>
            <a:r>
              <a:rPr lang="ru-RU" sz="2000" i="1" dirty="0" err="1" smtClean="0"/>
              <a:t>Дюймовочка</a:t>
            </a:r>
            <a:r>
              <a:rPr lang="ru-RU" sz="2000" i="1" dirty="0" smtClean="0"/>
              <a:t> стала у порога, как нищенка, и попросила подать ей кусочек ячменного зерна — она два дня ничего не ела! </a:t>
            </a:r>
            <a:r>
              <a:rPr lang="ru-RU" sz="2000" i="1" dirty="0" err="1" smtClean="0"/>
              <a:t>Дюймовочка</a:t>
            </a:r>
            <a:r>
              <a:rPr lang="ru-RU" sz="2000" i="1" dirty="0" smtClean="0"/>
              <a:t> стала делать всё, что приказывала ей мышь, и зажила отлично.</a:t>
            </a:r>
            <a:endParaRPr lang="ru-RU" sz="20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c3cd927047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pic>
        <p:nvPicPr>
          <p:cNvPr id="3" name="Рисунок 2" descr="i_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924944"/>
            <a:ext cx="4054385" cy="3933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476672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i="1" dirty="0" smtClean="0"/>
              <a:t>— Скоро, пожалуй, у нас будут гости, — сказала как-то полевая мышь. — Мой сосед обычно навещает меня раз в неделю. Он живёт ещё куда лучше меня: у него огромные залы, а ходит он в чудесной бархатной шубке. Вот если бы тебе удалось выйти за него замуж! </a:t>
            </a:r>
          </a:p>
          <a:p>
            <a:pPr fontAlgn="base"/>
            <a:r>
              <a:rPr lang="ru-RU" sz="2000" i="1" dirty="0" smtClean="0"/>
              <a:t>Но девочке мало было дела до всего этого: ей вовсе не хотелось выйти замуж за соседа — ведь это был крот. Он в самом деле скоро пришёл в гости к полевой мыши. </a:t>
            </a:r>
            <a:endParaRPr lang="ru-RU" sz="20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950</Words>
  <Application>Microsoft Office PowerPoint</Application>
  <PresentationFormat>Экран (4:3)</PresentationFormat>
  <Paragraphs>41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СтВоспитатель</cp:lastModifiedBy>
  <cp:revision>20</cp:revision>
  <dcterms:created xsi:type="dcterms:W3CDTF">2017-07-25T11:15:22Z</dcterms:created>
  <dcterms:modified xsi:type="dcterms:W3CDTF">2020-04-28T05:36:15Z</dcterms:modified>
</cp:coreProperties>
</file>