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8" r:id="rId4"/>
    <p:sldId id="258" r:id="rId5"/>
    <p:sldId id="259" r:id="rId6"/>
    <p:sldId id="279" r:id="rId7"/>
    <p:sldId id="260" r:id="rId8"/>
    <p:sldId id="280" r:id="rId9"/>
    <p:sldId id="261" r:id="rId10"/>
    <p:sldId id="262" r:id="rId11"/>
    <p:sldId id="263" r:id="rId12"/>
    <p:sldId id="264" r:id="rId13"/>
    <p:sldId id="266" r:id="rId14"/>
    <p:sldId id="267" r:id="rId15"/>
    <p:sldId id="275" r:id="rId16"/>
    <p:sldId id="268" r:id="rId17"/>
    <p:sldId id="269" r:id="rId18"/>
    <p:sldId id="270" r:id="rId19"/>
    <p:sldId id="271" r:id="rId20"/>
    <p:sldId id="272" r:id="rId21"/>
    <p:sldId id="276" r:id="rId22"/>
    <p:sldId id="277" r:id="rId23"/>
    <p:sldId id="281" r:id="rId24"/>
    <p:sldId id="282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12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CA06-DC70-42AD-8CC1-1621A64DCD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BA6B-9466-4451-B866-A68EEF7D0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lingi.ru/uploads/news/1462527036_9m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"/>
            <a:ext cx="74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«Детский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№112»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1071546"/>
            <a:ext cx="4214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Фотоотчёт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детей и родителей первой младшей группы № 8 в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акциях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посвящённых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75-летию Победы Великой Отечественной войне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режиме самоизоляции 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6357958"/>
            <a:ext cx="219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Саранск 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28612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Подготовили воспитатели: Писарева И.Г.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Клокова Е.К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-1e07ce7352dd05874c8e82ed017ac63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8148" cy="3818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1571612"/>
            <a:ext cx="2214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Данилова Арина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-7d3fffabe1412ffee0d22375fbd3abef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6643"/>
            <a:ext cx="3643306" cy="3361357"/>
          </a:xfrm>
          <a:prstGeom prst="rect">
            <a:avLst/>
          </a:prstGeom>
        </p:spPr>
      </p:pic>
      <p:pic>
        <p:nvPicPr>
          <p:cNvPr id="6" name="Рисунок 5" descr="IMG-59d7009c0c9e39aac1ca8d280258d06e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353" y="0"/>
            <a:ext cx="4667647" cy="3486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42860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Амашаев Рустам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-48c391efbfc53dab61d81d80940e41ad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500430" cy="4678937"/>
          </a:xfrm>
          <a:prstGeom prst="rect">
            <a:avLst/>
          </a:prstGeom>
        </p:spPr>
      </p:pic>
      <p:pic>
        <p:nvPicPr>
          <p:cNvPr id="7" name="Рисунок 6" descr="IMG-752a74c892370fee34041aac7cf6e5d7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428736"/>
            <a:ext cx="3428992" cy="4571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4714885"/>
            <a:ext cx="2519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Шинкарчук Аня</a:t>
            </a:r>
            <a:endParaRPr lang="ru-RU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642919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Петрунин Максим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4399338b98eb9707c999a9eb8311079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2900"/>
            <a:ext cx="3214678" cy="4745480"/>
          </a:xfrm>
          <a:prstGeom prst="rect">
            <a:avLst/>
          </a:prstGeom>
        </p:spPr>
      </p:pic>
      <p:pic>
        <p:nvPicPr>
          <p:cNvPr id="4" name="Рисунок 3" descr="IMG-b32c0c2f3a41cfdc8a14a02201e20888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428736"/>
            <a:ext cx="3357554" cy="4476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78579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Абрамов Данил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0063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Петрунин Максим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-e34b33fc3a0ff23d620dec684ba8fa9d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718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114298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Симдянкин Кирилл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dfc4be15da30624554ad9624982bed6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59"/>
            <a:ext cx="3643306" cy="4857741"/>
          </a:xfrm>
          <a:prstGeom prst="rect">
            <a:avLst/>
          </a:prstGeom>
        </p:spPr>
      </p:pic>
      <p:pic>
        <p:nvPicPr>
          <p:cNvPr id="4" name="Рисунок 3" descr="IMG-ad7aeb8abea5da89516039bf054ccc4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"/>
            <a:ext cx="3857620" cy="428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421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Курганская  Татьяна Владимировна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428604"/>
            <a:ext cx="5384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детей «Мы помним….», посвящённое 75-летию Победы Великой Отечественной войне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1e727f5be19f9c8a82e594a73c793c4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306"/>
            <a:ext cx="3714744" cy="4357694"/>
          </a:xfrm>
          <a:prstGeom prst="rect">
            <a:avLst/>
          </a:prstGeom>
        </p:spPr>
      </p:pic>
      <p:pic>
        <p:nvPicPr>
          <p:cNvPr id="4" name="Рисунок 3" descr="IMG-6ad524dee4d363e0966a69ce790451c3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74" y="0"/>
            <a:ext cx="3142325" cy="521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714488"/>
            <a:ext cx="267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Жочкина Варя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7" y="5214951"/>
            <a:ext cx="278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Симдянкин Кирилл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6e519fade26272b59445f7bc440a43e7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3929090" cy="5786454"/>
          </a:xfrm>
          <a:prstGeom prst="rect">
            <a:avLst/>
          </a:prstGeom>
        </p:spPr>
      </p:pic>
      <p:pic>
        <p:nvPicPr>
          <p:cNvPr id="4" name="Рисунок 3" descr="IMG-8ea3e95a39b96d9ec1a8c0426debf814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0"/>
            <a:ext cx="3571868" cy="4929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8572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Пузанкова Ева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507207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Гулимова Арина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58cddb746821d865bbdb14b6d8a6c7b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71934" cy="5397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57214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Толкачев Артем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69721089db6b6a696fc73436d15b3806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3571" y="0"/>
            <a:ext cx="3760429" cy="4000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388" y="4214818"/>
            <a:ext cx="235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Солонин Паша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mycdn.me/i?r=AzEPZsRbOZEKgBhR0XGMT1RkgZp961BIW6HsfiT5zs8Dx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0C18~1\AppData\Local\Temp\Rar$DIa0.742\IMG-9be499e429f73cde008cac7ac07e834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28736"/>
            <a:ext cx="3786181" cy="5429264"/>
          </a:xfrm>
          <a:prstGeom prst="rect">
            <a:avLst/>
          </a:prstGeom>
          <a:noFill/>
        </p:spPr>
      </p:pic>
      <p:pic>
        <p:nvPicPr>
          <p:cNvPr id="1027" name="Picture 3" descr="C:\Users\0C18~1\AppData\Local\Temp\Rar$DIa0.488\IMG-f3759b365a1ba6b4483c81b60a33641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3286116" cy="4381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Абрамов Данил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450057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Любаева Мирослава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4a0c75864bf68cd2dcab892b21f999c0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5"/>
            <a:ext cx="3929058" cy="5238744"/>
          </a:xfrm>
          <a:prstGeom prst="rect">
            <a:avLst/>
          </a:prstGeom>
        </p:spPr>
      </p:pic>
      <p:pic>
        <p:nvPicPr>
          <p:cNvPr id="4" name="Рисунок 3" descr="IMG-8068da8a7ea0acb996cc0edde781f46b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0"/>
            <a:ext cx="3857620" cy="4714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1" y="642918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Курганская Татьяна Владимировна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-8d697acc8cb79ddee36edf2b3f9cff0a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1714488"/>
            <a:ext cx="3978187" cy="5143512"/>
          </a:xfrm>
          <a:prstGeom prst="rect">
            <a:avLst/>
          </a:prstGeom>
        </p:spPr>
      </p:pic>
      <p:pic>
        <p:nvPicPr>
          <p:cNvPr id="6" name="Рисунок 5" descr="IMG-641a1c785113851b1e378979d1c85ad1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0"/>
            <a:ext cx="3500430" cy="4667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285728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Курганская Татьяна Владимировна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84479d29307a74730113845d89e3ade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0"/>
            <a:ext cx="3428992" cy="4571989"/>
          </a:xfrm>
          <a:prstGeom prst="rect">
            <a:avLst/>
          </a:prstGeom>
        </p:spPr>
      </p:pic>
      <p:pic>
        <p:nvPicPr>
          <p:cNvPr id="4" name="Рисунок 3" descr="IMG-6b578cadeb09c63cc8ed9dacb348530a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14488"/>
            <a:ext cx="3857634" cy="514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21429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Рисуем салют победы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2858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Амашаев Рустам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5286388"/>
            <a:ext cx="196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Гуляйкина Ева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48b953318778d9cd60c2cc5c7d231466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"/>
            <a:ext cx="3500430" cy="4667240"/>
          </a:xfrm>
          <a:prstGeom prst="rect">
            <a:avLst/>
          </a:prstGeom>
        </p:spPr>
      </p:pic>
      <p:pic>
        <p:nvPicPr>
          <p:cNvPr id="4" name="Рисунок 3" descr="IMG-cb5eafea297c9e1df9fb610038309a16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"/>
            <a:ext cx="33326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140" y="5429264"/>
            <a:ext cx="212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Шинкарчук Аня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5" y="57148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Данилова Арина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s00.infourok.ru/images/doc/314/313810/1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IMG-735f0f2559275d043d1bbdae45f90e2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3214686"/>
          </a:xfrm>
          <a:prstGeom prst="rect">
            <a:avLst/>
          </a:prstGeom>
        </p:spPr>
      </p:pic>
      <p:pic>
        <p:nvPicPr>
          <p:cNvPr id="9" name="Рисунок 8" descr="IMG-ee0229cca6156c9dff9d78536ca2e4ca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357562"/>
            <a:ext cx="3429024" cy="3500438"/>
          </a:xfrm>
          <a:prstGeom prst="rect">
            <a:avLst/>
          </a:prstGeom>
        </p:spPr>
      </p:pic>
      <p:pic>
        <p:nvPicPr>
          <p:cNvPr id="10" name="Рисунок 9" descr="IMG-8eb74b4e67dd1a936b887d49fe337c2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14290"/>
            <a:ext cx="2571736" cy="34230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3504" y="5643578"/>
            <a:ext cx="311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помним,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гордимся!!!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lingi.ru/uploads/news/1462527036_9m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18859" y="1285860"/>
            <a:ext cx="4482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«Сад памяти»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4.bp.blogspot.com/-T51FIcUIwxE/WPoVwzz02lI/AAAAAAAAUfo/bA74zH9K5CM4einz1ZKikKxZTN-DZs3AwCLcB/w1200-h630-p-k-no-nu/banner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4.bp.blogspot.com/-T51FIcUIwxE/WPoVwzz02lI/AAAAAAAAUfo/bA74zH9K5CM4einz1ZKikKxZTN-DZs3AwCLcB/w1200-h630-p-k-no-nu/banner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4.bp.blogspot.com/-T51FIcUIwxE/WPoVwzz02lI/AAAAAAAAUfo/bA74zH9K5CM4einz1ZKikKxZTN-DZs3AwCLcB/w1200-h630-p-k-no-nu/banner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IMG-1ff0df0038eac48ad9cbe0c005669b1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5" y="0"/>
            <a:ext cx="3143245" cy="4572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0233" y="357166"/>
            <a:ext cx="4000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Дерево в память о Клименко Иване Антоновиче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fe7864d97c2bece55cd8c72766cb7fe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5992"/>
            <a:ext cx="2857488" cy="4572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761" y="4643447"/>
            <a:ext cx="3143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Клокова Екатерина Константиновна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-ad39fb13784e85410816a02a86710e5b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4" y="0"/>
            <a:ext cx="3071816" cy="4095755"/>
          </a:xfrm>
          <a:prstGeom prst="rect">
            <a:avLst/>
          </a:prstGeom>
        </p:spPr>
      </p:pic>
      <p:pic>
        <p:nvPicPr>
          <p:cNvPr id="6" name="Рисунок 5" descr="IMG-8164396cbd089aa1d49a5fabea652810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71810"/>
            <a:ext cx="2786050" cy="378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42908" y="1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Деревья в память о Зайцеве Степане Сергеевиче,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Межённове Леониде Ивановиче, Кувшинове Максиме Ивановиче. Всего семья Амашаевых высадила 12 каштанов в память о участниках ВОВ.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4643446"/>
            <a:ext cx="2214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Амашаев Рустам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lingi.ru/uploads/news/1462527036_9m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-103ca6f1289d6d2dcaba92bf8eee1aa4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3357586" cy="3643314"/>
          </a:xfrm>
          <a:prstGeom prst="rect">
            <a:avLst/>
          </a:prstGeom>
        </p:spPr>
      </p:pic>
      <p:pic>
        <p:nvPicPr>
          <p:cNvPr id="5" name="Рисунок 4" descr="IMG-e8ee2fccdee7118888f3c0e5834cde82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736"/>
            <a:ext cx="4071948" cy="5429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1934" y="5429264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Дерево в память о Алмакаеве Поликарпе Ивановиче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414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Писарева Ирина Георгиевна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642918"/>
            <a:ext cx="5357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детей и родителей в акции «Окно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90fba064a86853d9eccb11df4fe0fb4a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4214810" cy="6643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38" y="1000108"/>
            <a:ext cx="4313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Писарева Ирина Георгиевна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javasea.ru/uploads/posts/2019-06/1561815766_otkrytka-9-maya-na-fone-m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-d86a7c0e52af3306d6017ec7b98d1f1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4071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07154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Денисова Есения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182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22</cp:revision>
  <dcterms:created xsi:type="dcterms:W3CDTF">2020-05-08T12:46:22Z</dcterms:created>
  <dcterms:modified xsi:type="dcterms:W3CDTF">2020-05-13T19:18:27Z</dcterms:modified>
</cp:coreProperties>
</file>