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2" r:id="rId6"/>
    <p:sldId id="317" r:id="rId7"/>
    <p:sldId id="263" r:id="rId8"/>
    <p:sldId id="264" r:id="rId9"/>
    <p:sldId id="265" r:id="rId10"/>
    <p:sldId id="266" r:id="rId11"/>
    <p:sldId id="260" r:id="rId12"/>
    <p:sldId id="261" r:id="rId13"/>
    <p:sldId id="267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7" r:id="rId29"/>
    <p:sldId id="288" r:id="rId30"/>
    <p:sldId id="289" r:id="rId31"/>
    <p:sldId id="292" r:id="rId32"/>
    <p:sldId id="290" r:id="rId33"/>
    <p:sldId id="291" r:id="rId34"/>
    <p:sldId id="282" r:id="rId35"/>
    <p:sldId id="283" r:id="rId36"/>
    <p:sldId id="284" r:id="rId37"/>
    <p:sldId id="285" r:id="rId38"/>
    <p:sldId id="293" r:id="rId39"/>
    <p:sldId id="294" r:id="rId40"/>
    <p:sldId id="295" r:id="rId41"/>
    <p:sldId id="296" r:id="rId42"/>
    <p:sldId id="318" r:id="rId43"/>
    <p:sldId id="297" r:id="rId44"/>
    <p:sldId id="298" r:id="rId45"/>
    <p:sldId id="299" r:id="rId46"/>
    <p:sldId id="300" r:id="rId47"/>
    <p:sldId id="301" r:id="rId48"/>
    <p:sldId id="313" r:id="rId49"/>
    <p:sldId id="302" r:id="rId50"/>
    <p:sldId id="314" r:id="rId51"/>
    <p:sldId id="316" r:id="rId52"/>
    <p:sldId id="315" r:id="rId53"/>
    <p:sldId id="319" r:id="rId54"/>
    <p:sldId id="310" r:id="rId55"/>
    <p:sldId id="311" r:id="rId56"/>
    <p:sldId id="312" r:id="rId57"/>
    <p:sldId id="304" r:id="rId58"/>
    <p:sldId id="308" r:id="rId59"/>
    <p:sldId id="30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9CDC2-55BD-4C36-A4EE-DE3B9A30E61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8110A-59B9-491E-AA1D-FB95239DE9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8110A-59B9-491E-AA1D-FB95239DE914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knigi-s-detstva-nam-nuzhny-knigi-v-zhizni-nam-vazhny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s86sar.schoolrm/ru" TargetMode="External"/><Relationship Id="rId5" Type="http://schemas.openxmlformats.org/officeDocument/2006/relationships/hyperlink" Target="https://www.maam.ru/detskijsad/lyepbuk-po-nravstveno-patrioticheskomu-vospitaniyu.html" TargetMode="External"/><Relationship Id="rId4" Type="http://schemas.openxmlformats.org/officeDocument/2006/relationships/hyperlink" Target="https://www.maam.ru/detskijsad/scenarii-osenego-prazdnika-volshebnyi-kalendar-oseni-dlja-starshei-grupy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0029/50216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grain.tables/872/87275f5bdba206ebd5baeef8c90c0173/dopolnitelnaya-obshcheobrazovatelnaya-programma-po-3d_modelirovaniyu.pd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mes\Downloads\1612732524_236-p-zastavka-goluboi-fon-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8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034" y="404664"/>
            <a:ext cx="81439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Республики Мордовия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Искендеровой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Сабины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Кельбихановны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№86 комбинированного вида»  г. о. Саранск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132855"/>
            <a:ext cx="6143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08.05.1988г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высшее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Окончила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государственное образовательное учреждение высшего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рофессионального образования «Дагестанский Государственный Университет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филолог. Преподаватель по специальности «Филология»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ВСГ 4463559 от 1 июля 2010г.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егистрационный №1062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:– Государственное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бюджетное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учреждение дополнительного профессионального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«Мордовский республиканский институт образования»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программе «Педагогика и методика дошкольного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Квалификация: воспитатель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диплома: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132407568176, рег. номер 558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4 года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 лет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games\Downloads\IMG_5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134" y="2714620"/>
            <a:ext cx="2629574" cy="399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83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71653110"/>
              </p:ext>
            </p:extLst>
          </p:nvPr>
        </p:nvGraphicFramePr>
        <p:xfrm>
          <a:off x="323528" y="332656"/>
          <a:ext cx="2871787" cy="4064000"/>
        </p:xfrm>
        <a:graphic>
          <a:graphicData uri="http://schemas.openxmlformats.org/presentationml/2006/ole">
            <p:oleObj spid="_x0000_s11390" name="Acrobat Document" r:id="rId4" imgW="7557840" imgH="10695960" progId="AcroExch.Document.DC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6816129"/>
              </p:ext>
            </p:extLst>
          </p:nvPr>
        </p:nvGraphicFramePr>
        <p:xfrm>
          <a:off x="3491880" y="1397000"/>
          <a:ext cx="2871787" cy="4064000"/>
        </p:xfrm>
        <a:graphic>
          <a:graphicData uri="http://schemas.openxmlformats.org/presentationml/2006/ole">
            <p:oleObj spid="_x0000_s11391" name="Acrobat Document" r:id="rId5" imgW="7557840" imgH="10695960" progId="AcroExch.Document.DC">
              <p:embed/>
            </p:oleObj>
          </a:graphicData>
        </a:graphic>
      </p:graphicFrame>
      <p:pic>
        <p:nvPicPr>
          <p:cNvPr id="11269" name="Picture 5" descr="C:\Users\games\Desktop\аттестация Искендерова\дипломы\1 инновация\878579ВО1.Б.2021.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68880"/>
            <a:ext cx="2340653" cy="33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12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mes\Desktop\1612732524_236-p-zastavka-goluboi-fon-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ames\Desktop\аттестация Искендерова\дипломы\1 инновация\Screenshot_2023-04-03-13-35-56-967_com.android.chro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228514"/>
            <a:ext cx="2808312" cy="440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C:\Users\games\Downloads\IMG_5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43" y="296998"/>
            <a:ext cx="2582657" cy="40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games\Downloads\IMG_52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765" y="2135760"/>
            <a:ext cx="2908548" cy="44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57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games\Downloads\IMG_5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2857520" cy="42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ames\AppData\Local\Microsoft\Windows\Temporary Internet Files\Content.IE5\XLC6AKSN\IMG_5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142984"/>
            <a:ext cx="2714644" cy="416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ames\AppData\Local\Microsoft\Windows\Temporary Internet Files\Content.IE5\GY83487R\IMG_5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2714620"/>
            <a:ext cx="2638675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games\Downloads\IMG_5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429156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ames\Desktop\аттестация Искендерова\IMG_20230418_040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28604"/>
            <a:ext cx="4000528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84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 descr="C:\Users\games\Downloads\IMG_5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436" y="1484784"/>
            <a:ext cx="2476500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C:\Users\games\Downloads\IMG_5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83358"/>
            <a:ext cx="2620516" cy="39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games\Downloads\IMG_5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856"/>
            <a:ext cx="2684186" cy="39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24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476672"/>
            <a:ext cx="358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Материалы прошедшие экспертизу на сайтах, порталах сети Интернет</a:t>
            </a:r>
            <a:r>
              <a:rPr lang="ru-RU" dirty="0" smtClean="0"/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www.maam.ru/detskijsad/knigi-s-detstva-nam-nuzhny-knigi-v-zhizni-nam-vazhny.html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www.maam.ru/detskijsad/scenarii-osenego-prazdnika-volshebnyi-kalendar-oseni-dlja-starshei-grupy.html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www.maam.ru/detskijsad/lyepbuk-po-nravstveno-patrioticheskomu-vospitaniyu.html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ds86sar.schoolrm/ru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ds86sar.schoolrm/ru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 публикации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 публикации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 descr="C:\Users\games\Downloads\IMG_509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28"/>
            <a:ext cx="4286280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C:\Users\games\Downloads\IMG_5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286280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54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games\Desktop\аттестация Искендерова\дипломы\3 публикации\1310195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226"/>
            <a:ext cx="2448272" cy="35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games\Desktop\аттестация Искендерова\дипломы\3 публикации\Screenshot_2023-04-18-00-10-10-162_com.intsig.camsc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64804"/>
            <a:ext cx="2584308" cy="383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games\Desktop\дипломы 2023\IMG_20221020_141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2878267" cy="40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2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C:\Users\games\Desktop\аттестация Искендерова\дипломы\3 публикации\IMG_13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237626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games\Desktop\аттестация Искендерова\дипломы\3 публикации\IMG_136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09697"/>
            <a:ext cx="2431132" cy="44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games\Desktop\аттестация Искендерова\дипломы\3 публикации\IMG_13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282" y="226778"/>
            <a:ext cx="2176886" cy="36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1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games\Desktop\аттестация Искендерова\дипломы\3 публикации\IMG_137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2610272" cy="40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games\Desktop\аттестация Искендерова\дипломы\3 публикации\IMG_1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500174"/>
            <a:ext cx="2571750" cy="40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571612"/>
            <a:ext cx="2547937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28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mes\Desktop\1612732524_236-p-zastavka-goluboi-fon-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779" y="142852"/>
            <a:ext cx="7653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</a:t>
            </a:r>
          </a:p>
          <a:p>
            <a:r>
              <a:rPr lang="ru-RU" dirty="0" smtClean="0">
                <a:hlinkClick r:id="rId3"/>
              </a:rPr>
              <a:t>             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://ds86sar.schoolrm.ru/sveden/employees/10029/502164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 descr="C:\Users\games\Desktop\достижения\педагогический опыт\IMG_46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2100"/>
            <a:ext cx="7632848" cy="46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2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6623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соревнованиях, акциях ,  фестивалях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484784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 в заочных/дистанционных мероприятиях в сети «Интернет» -21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 -6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 в очных республиканских мероприятиях- 1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мероприятиях-2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мероприятиях-1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8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games\Downloads\IMG_5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286280" cy="63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C:\Users\games\Downloads\IMG_5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4286280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24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games\Desktop\аттестация Искендерова\дипломы\4 дипломы дети\интернет\IMG_20220825_095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2891720" cy="43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games\Desktop\аттестация Искендерова\дипломы\4 дипломы дети\интернет\Screenshot_2022-06-13-13-45-00-678_com.android.brow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285861"/>
            <a:ext cx="2500330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C:\Users\games\Downloads\IMG_5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241" y="1204690"/>
            <a:ext cx="28227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games\Desktop\аттестация Искендерова\дипломы\4 дипломы дети\муницип\IMG_13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820282" cy="40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games\Desktop\аттестация Искендерова\дипломы\4 дипломы дети\муницип\Заводов Алекс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731" y="1117241"/>
            <a:ext cx="2624535" cy="46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games\Desktop\аттестация Искендерова\дипломы\4 дипломы дети\муницип\червяк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928802"/>
            <a:ext cx="2815010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games\Desktop\са\2023г\IMG_4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61"/>
            <a:ext cx="3024336" cy="457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games\Desktop\са\2023г\кузнецова диа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892" y="1173181"/>
            <a:ext cx="2664296" cy="452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games\Desktop\са\2024г\IMG_4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39981"/>
            <a:ext cx="2379555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11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32656"/>
            <a:ext cx="2528597" cy="39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C:\Users\games\Desktop\аттестация Искендерова\дипломы\4 дипломы дети\республик\IMG_1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786058"/>
            <a:ext cx="2342034" cy="37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C:\Users\games\Downloads\IMG_5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643050"/>
            <a:ext cx="2643206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17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 descr="C:\Users\games\Desktop\аттестация Искендерова\дипломы\4 дипломы дети\всероссий\IMG_139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283" y="260648"/>
            <a:ext cx="289254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games\Desktop\аттестация Искендерова\дипломы\4 дипломы дети\всероссий\IMG_139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980728"/>
            <a:ext cx="2643206" cy="389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games\Desktop\аттестация Искендерова\дипломы\4 дипломы дети\всероссий\IMG_13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9759" y="2256123"/>
            <a:ext cx="2880320" cy="39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11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 descr="C:\Users\games\Desktop\аттестация Искендерова\дипломы\4 дипломы дети\междунар\IMG_1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071966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:\Users\games\Downloads\IMG_52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85728"/>
            <a:ext cx="4214842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0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48680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upload2.schoolrm.ru/grain.tables/872/87275f5bdba206ebd5baeef8c90c0173/dopolnitelnaya-obshcheobrazovatelnaya-programma-po-3d_modelirovaniyu.pdf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6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04664"/>
            <a:ext cx="7114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практических конференциях, педагогических чтениях, семинарах,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орумах, радиопередачах (очно)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204864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организации: выступлений с докладом</a:t>
            </a:r>
            <a:r>
              <a:rPr lang="ru-RU" dirty="0" smtClean="0">
                <a:solidFill>
                  <a:srgbClr val="002060"/>
                </a:solidFill>
              </a:rPr>
              <a:t> -3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dirty="0" smtClean="0">
                <a:solidFill>
                  <a:srgbClr val="002060"/>
                </a:solidFill>
              </a:rPr>
              <a:t>:-1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уровень:-</a:t>
            </a:r>
            <a:r>
              <a:rPr lang="ru-RU" dirty="0" smtClean="0">
                <a:solidFill>
                  <a:srgbClr val="002060"/>
                </a:solidFill>
              </a:rPr>
              <a:t>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797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mes\Desktop\1612732524_236-p-zastavka-goluboi-fon-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8728" y="214290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Справка о результатах проверки инновационного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 в системе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Антиплагиат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C:\Users\games\Downloads\IMG_5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0298" y="857232"/>
            <a:ext cx="4953000" cy="57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58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4" name="Picture 2" descr="C:\Users\games\Downloads\IMG_5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4429156" cy="63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games\Downloads\IMG_5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04"/>
            <a:ext cx="4214842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97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 descr="C:\Users\games\Downloads\IMG_5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07" y="692696"/>
            <a:ext cx="2785825" cy="4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games\Downloads\IMG_5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736304" cy="399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games\Downloads\IMG_5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35540"/>
            <a:ext cx="2678807" cy="38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14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C:\Users\games\Desktop\аттестация Искендерова\дипломы\6 выступление мое\attachment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880320" cy="41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games\Desktop\аттестация Искендерова\дипломы\6 выступление мое\IMG_12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880320" cy="44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C:\Users\games\Desktop\аттестация Искендерова\дипломы\6 выступление мое\IMG_1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61084"/>
            <a:ext cx="2628956" cy="43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42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0466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556792"/>
            <a:ext cx="4500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r>
              <a:rPr lang="ru-RU" dirty="0" smtClean="0">
                <a:solidFill>
                  <a:srgbClr val="002060"/>
                </a:solidFill>
              </a:rPr>
              <a:t>: 3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dirty="0" smtClean="0">
                <a:solidFill>
                  <a:srgbClr val="002060"/>
                </a:solidFill>
              </a:rPr>
              <a:t>:-1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8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 descr="C:\Users\games\Downloads\IMG_5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4071966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games\Downloads\IMG_5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643470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82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 descr="C:\Users\games\Downloads\IMG_5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70501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games\Downloads\IMG_5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25686"/>
            <a:ext cx="2448272" cy="44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C:\Users\games\Downloads\IMG_5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46533"/>
            <a:ext cx="2692524" cy="39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21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 descr="C:\Users\games\AppData\Local\Microsoft\Windows\Temporary Internet Files\Content.IE5\PYJSJUFJ\IMG_503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85728"/>
            <a:ext cx="4277949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3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C:\Users\games\Downloads\IMG_5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0108"/>
            <a:ext cx="4143404" cy="55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games\Downloads\IMG_5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4214842" cy="55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59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2559899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2636912"/>
            <a:ext cx="93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Серт.СВ</a:t>
            </a:r>
            <a:endParaRPr lang="ru-RU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6631" y="2636912"/>
            <a:ext cx="2878137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 descr="C:\Users\games\Downloads\IMG_5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241425"/>
            <a:ext cx="2851894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98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31640" y="2780928"/>
            <a:ext cx="1080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092280" y="5013176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games\Downloads\IMG_5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286280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games\Downloads\IMG_5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4000528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03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mes\Desktop\1612732524_236-p-zastavka-goluboi-fon-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ames\Downloads\IMG_5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7232"/>
            <a:ext cx="2962588" cy="43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ames\Downloads\IMG_5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9970" y="1988840"/>
            <a:ext cx="2853666" cy="401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214290"/>
            <a:ext cx="403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games\Downloads\IMG_5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786058"/>
            <a:ext cx="273205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35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 descr="C:\Users\games\Downloads\IMG_5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214842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C:\Users\games\Downloads\IMG_5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5728"/>
            <a:ext cx="4071966" cy="63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78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C:\Users\games\Downloads\IMG_5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785794"/>
            <a:ext cx="4286280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C:\Users\games\Downloads\IMG_5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1050" cy="58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72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9" name="Picture 5" descr="C:\Users\games\AppData\Local\Microsoft\Windows\Temporary Internet Files\Content.IE5\GY83487R\IMG_5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4143404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C:\Users\games\Downloads\IMG_5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785794"/>
            <a:ext cx="4357718" cy="57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72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60648"/>
            <a:ext cx="55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C:\Users\games\Downloads\IMG_5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32"/>
            <a:ext cx="4286280" cy="585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C:\Users\games\Downloads\IMG_5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819162"/>
            <a:ext cx="4357718" cy="58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9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1663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356"/>
            <a:ext cx="4286280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356"/>
            <a:ext cx="4214842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0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 descr="C:\Users\games\Downloads\IMG_5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808312" cy="41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C:\Users\games\Downloads\IMG_5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44062"/>
            <a:ext cx="2620516" cy="40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Users\games\Downloads\IMG_5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722"/>
            <a:ext cx="2793326" cy="41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83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C:\Users\games\Downloads\IMG_5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748834" cy="36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games\Downloads\IMG_5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838" y="1354807"/>
            <a:ext cx="2684324" cy="41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:\Users\games\Downloads\IMG_5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476500" cy="43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77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C:\Users\games\Downloads\IMG_5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4214842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C:\Users\games\Downloads\IMG_5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32"/>
            <a:ext cx="4286280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82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9556"/>
            <a:ext cx="2664296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44827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17217"/>
            <a:ext cx="2375749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2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 descr="C:\Users\games\Desktop\аттестация Искендерова\дипломы\13 мое участие\муниц\IMG_1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4214842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games\Downloads\IMG_5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290"/>
            <a:ext cx="4214842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9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04664"/>
            <a:ext cx="676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Татьяна\Desktop\Сканирование\2024-02-13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000528" cy="5786478"/>
          </a:xfrm>
          <a:prstGeom prst="rect">
            <a:avLst/>
          </a:prstGeom>
          <a:noFill/>
        </p:spPr>
      </p:pic>
      <p:pic>
        <p:nvPicPr>
          <p:cNvPr id="15362" name="Picture 2" descr="C:\Users\Татьяна\Desktop\Сканирование\2024-02-13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5935" y="1857364"/>
            <a:ext cx="4532345" cy="3198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85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444625"/>
            <a:ext cx="260350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01887"/>
            <a:ext cx="2620963" cy="417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 descr="C:\Users\games\Downloads\IMG_5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286"/>
            <a:ext cx="2730698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78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42"/>
            <a:ext cx="4286280" cy="65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 descr="C:\Users\games\Downloads\IMG_5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57166"/>
            <a:ext cx="4429156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90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286280" cy="635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28"/>
            <a:ext cx="4286280" cy="635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87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782"/>
            <a:ext cx="4535934" cy="646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4143404" cy="642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87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8"/>
            <a:ext cx="3000396" cy="455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 descr="C:\Users\games\Downloads\IMG_5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357298"/>
            <a:ext cx="2864768" cy="45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357298"/>
            <a:ext cx="2878137" cy="45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00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4714908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00042"/>
            <a:ext cx="3857652" cy="60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27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571612"/>
            <a:ext cx="2608417" cy="37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714620"/>
            <a:ext cx="2500330" cy="371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2500330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49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428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3803969"/>
              </p:ext>
            </p:extLst>
          </p:nvPr>
        </p:nvGraphicFramePr>
        <p:xfrm>
          <a:off x="179512" y="773996"/>
          <a:ext cx="2871787" cy="4064000"/>
        </p:xfrm>
        <a:graphic>
          <a:graphicData uri="http://schemas.openxmlformats.org/presentationml/2006/ole">
            <p:oleObj spid="_x0000_s47162" name="Acrobat Document" r:id="rId4" imgW="7557840" imgH="10695960" progId="AcroExch.Document.DC">
              <p:embed/>
            </p:oleObj>
          </a:graphicData>
        </a:graphic>
      </p:graphicFrame>
      <p:pic>
        <p:nvPicPr>
          <p:cNvPr id="47107" name="Picture 3" descr="C:\Users\games\Desktop\достижения\благодарности\IMG_14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41114"/>
            <a:ext cx="2723764" cy="43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games\Desktop\достижения\благодарности\IMG_14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94451"/>
            <a:ext cx="2485510" cy="399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5143512"/>
            <a:ext cx="174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6093296"/>
            <a:ext cx="3279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6357959"/>
            <a:ext cx="2332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15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 descr="C:\Users\games\Desktop\достижения\благодарности\IMG_20210624_181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986683" cy="458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C:\Users\games\Downloads\IMG_5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9553" y="1375839"/>
            <a:ext cx="2794575" cy="44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games\Downloads\IMG_51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513012" cy="44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48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 descr="C:\Users\games\Desktop\достижения\благодарности\Screenshot_2022-07-04-12-32-33-732_com.android.brows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66"/>
            <a:ext cx="4214842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C:\Users\games\Downloads\IMG_5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4286279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1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games\Desktop\32d9d0bbaf78a48c831f2105710ec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500042"/>
            <a:ext cx="4357718" cy="61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85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 descr="C:\Users\games\Downloads\IMG_5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6672"/>
            <a:ext cx="4500594" cy="61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C:\Users\games\Downloads\IMG_5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4211562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64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games\Desktop\аттестация Искендерова\дипломы\1 инновация\Screenshot_2022-01-30-23-11-09-682_com.vkontakte.andro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708920"/>
            <a:ext cx="2357454" cy="37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ames\Desktop\аттестация Искендерова\дипломы\1 инновация\Screenshot_2022-05-25-05-58-22-707_com.vkontakte.andro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142984"/>
            <a:ext cx="2982044" cy="46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916832"/>
            <a:ext cx="155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 шапка</a:t>
            </a:r>
            <a:endParaRPr lang="ru-RU" dirty="0"/>
          </a:p>
        </p:txBody>
      </p:sp>
      <p:pic>
        <p:nvPicPr>
          <p:cNvPr id="54274" name="Picture 2" descr="C:\Users\games\Downloads\IMG_51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51" y="236626"/>
            <a:ext cx="3019290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48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games\Desktop\аттестация Искендерова\дипломы\1 инновация\IMG_14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42" y="260648"/>
            <a:ext cx="270557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games\Desktop\аттестация Искендерова\дипломы\1 инновация\18034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33060"/>
            <a:ext cx="2880320" cy="45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games\Desktop\аттестация Искендерова\дипломы\1 инновация\19852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971"/>
            <a:ext cx="2772816" cy="44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75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387</Words>
  <Application>Microsoft Office PowerPoint</Application>
  <PresentationFormat>Экран (4:3)</PresentationFormat>
  <Paragraphs>80</Paragraphs>
  <Slides>59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games</dc:creator>
  <cp:lastModifiedBy>Татьяна</cp:lastModifiedBy>
  <cp:revision>107</cp:revision>
  <dcterms:created xsi:type="dcterms:W3CDTF">2024-02-05T11:35:54Z</dcterms:created>
  <dcterms:modified xsi:type="dcterms:W3CDTF">2024-02-19T11:36:39Z</dcterms:modified>
</cp:coreProperties>
</file>