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4" r:id="rId3"/>
    <p:sldId id="275" r:id="rId4"/>
    <p:sldId id="276" r:id="rId5"/>
    <p:sldId id="278" r:id="rId6"/>
    <p:sldId id="277" r:id="rId7"/>
    <p:sldId id="283" r:id="rId8"/>
    <p:sldId id="282" r:id="rId9"/>
    <p:sldId id="280" r:id="rId10"/>
    <p:sldId id="290" r:id="rId11"/>
    <p:sldId id="289" r:id="rId12"/>
    <p:sldId id="288" r:id="rId13"/>
    <p:sldId id="287" r:id="rId14"/>
    <p:sldId id="286" r:id="rId15"/>
    <p:sldId id="285" r:id="rId16"/>
    <p:sldId id="284" r:id="rId17"/>
    <p:sldId id="298" r:id="rId18"/>
    <p:sldId id="300" r:id="rId19"/>
    <p:sldId id="295" r:id="rId20"/>
    <p:sldId id="299" r:id="rId21"/>
    <p:sldId id="294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2832A-0B47-4E5F-BF9C-906CF4D6CF7B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02D21-3DB5-41A0-8DCA-84B157788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ellow-maple-leaves-❤-4k-hd-desktop-wallpaper-for-4k-ultra-hd-tv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2636912"/>
            <a:ext cx="5976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ВОЛШЕБНИЦА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ОСЕНЬ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1247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во второй младшей группе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5805264"/>
            <a:ext cx="399593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Воспитатели: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Сулеева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Г.Н.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Кузнецова Н.А.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424936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Образовательная область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«Художественно-эстетическое развитие»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IMG_20201008_134505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2395" t="14930" b="12551"/>
          <a:stretch>
            <a:fillRect/>
          </a:stretch>
        </p:blipFill>
        <p:spPr>
          <a:xfrm>
            <a:off x="323528" y="1556792"/>
            <a:ext cx="5868144" cy="2448272"/>
          </a:xfrm>
          <a:prstGeom prst="rect">
            <a:avLst/>
          </a:prstGeom>
        </p:spPr>
      </p:pic>
      <p:pic>
        <p:nvPicPr>
          <p:cNvPr id="7" name="Рисунок 6" descr="IMG-20201004-WA001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33863" b="6537"/>
          <a:stretch>
            <a:fillRect/>
          </a:stretch>
        </p:blipFill>
        <p:spPr>
          <a:xfrm>
            <a:off x="3635896" y="4221088"/>
            <a:ext cx="5316083" cy="2376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00192" y="1772816"/>
            <a:ext cx="259228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Лепка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«Консервируем фрукты»</a:t>
            </a:r>
            <a:endParaRPr lang="ru-RU" sz="2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709" y="4797152"/>
            <a:ext cx="308449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Рисование</a:t>
            </a:r>
          </a:p>
          <a:p>
            <a:pPr algn="ctr"/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«Осеннее дерево»</a:t>
            </a:r>
            <a:endParaRPr lang="ru-RU" sz="2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476672"/>
            <a:ext cx="752432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Аппликация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«Падают, падают листья, в нашем саду листопад» 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IMG_20200929_09111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139" t="1612" r="5875"/>
          <a:stretch>
            <a:fillRect/>
          </a:stretch>
        </p:blipFill>
        <p:spPr>
          <a:xfrm>
            <a:off x="1907703" y="2276872"/>
            <a:ext cx="7073421" cy="4248472"/>
          </a:xfrm>
          <a:prstGeom prst="rect">
            <a:avLst/>
          </a:prstGeom>
        </p:spPr>
      </p:pic>
      <p:pic>
        <p:nvPicPr>
          <p:cNvPr id="7" name="Рисунок 6" descr="IMG-20201004-WA001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6957" t="44063" r="857" b="32746"/>
          <a:stretch>
            <a:fillRect/>
          </a:stretch>
        </p:blipFill>
        <p:spPr>
          <a:xfrm rot="16200000">
            <a:off x="-2305444" y="2817612"/>
            <a:ext cx="6480722" cy="1222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Образовательная область «Физическое развитие»</a:t>
            </a:r>
            <a:endParaRPr lang="ru-RU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4464496" cy="26802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  Подвижные игры: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«Солнышко и дождик»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«Огуречик-огуречик…»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«У медведя во бору»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«Охотники и зайцы»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«Такой листок – лети ко мне»</a:t>
            </a:r>
          </a:p>
        </p:txBody>
      </p:sp>
      <p:pic>
        <p:nvPicPr>
          <p:cNvPr id="6" name="Рисунок 5" descr="IMG_20200929_10454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51520" y="4121938"/>
            <a:ext cx="4536504" cy="2547421"/>
          </a:xfrm>
          <a:prstGeom prst="rect">
            <a:avLst/>
          </a:prstGeom>
        </p:spPr>
      </p:pic>
      <p:pic>
        <p:nvPicPr>
          <p:cNvPr id="7" name="Рисунок 6" descr="IMG_20201015_10422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9331"/>
          <a:stretch>
            <a:fillRect/>
          </a:stretch>
        </p:blipFill>
        <p:spPr>
          <a:xfrm>
            <a:off x="4656936" y="1052736"/>
            <a:ext cx="4242912" cy="2160240"/>
          </a:xfrm>
          <a:prstGeom prst="rect">
            <a:avLst/>
          </a:prstGeom>
        </p:spPr>
      </p:pic>
      <p:pic>
        <p:nvPicPr>
          <p:cNvPr id="8" name="Рисунок 7" descr="IMG-20201002-WA000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0974" t="21797" r="4939"/>
          <a:stretch>
            <a:fillRect/>
          </a:stretch>
        </p:blipFill>
        <p:spPr>
          <a:xfrm>
            <a:off x="5004048" y="3779658"/>
            <a:ext cx="3888432" cy="307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4572000" cy="263867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Пальчиковые игры: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«Мы делили апельсин»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«Мы капусту рубим»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"Собираем листочки«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/>
              </a:rPr>
              <a:t>«Варим, варим мы компот»</a:t>
            </a:r>
          </a:p>
          <a:p>
            <a:pPr algn="ctr"/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</a:rPr>
              <a:t>«Грибы»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IMG_20201021_11133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151" t="17234" r="3226" b="21491"/>
          <a:stretch>
            <a:fillRect/>
          </a:stretch>
        </p:blipFill>
        <p:spPr>
          <a:xfrm>
            <a:off x="251520" y="3429000"/>
            <a:ext cx="8637662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20688"/>
            <a:ext cx="4139952" cy="247760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 Физминутки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«Сапожки»</a:t>
            </a:r>
          </a:p>
          <a:p>
            <a:pPr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«Тучи дождевые»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«Мы листики осенние»</a:t>
            </a:r>
          </a:p>
          <a:p>
            <a:pPr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«Ветер дует нам в лицо»</a:t>
            </a:r>
          </a:p>
          <a:p>
            <a:pPr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«Ходит осень по дорожке»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IMG_20201019_0838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8189"/>
          <a:stretch>
            <a:fillRect/>
          </a:stretch>
        </p:blipFill>
        <p:spPr>
          <a:xfrm>
            <a:off x="4056765" y="4077072"/>
            <a:ext cx="5087235" cy="2622745"/>
          </a:xfrm>
          <a:prstGeom prst="rect">
            <a:avLst/>
          </a:prstGeom>
        </p:spPr>
      </p:pic>
      <p:pic>
        <p:nvPicPr>
          <p:cNvPr id="6" name="Рисунок 5" descr="IMG_20201021_11104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5436" r="4054"/>
          <a:stretch>
            <a:fillRect/>
          </a:stretch>
        </p:blipFill>
        <p:spPr>
          <a:xfrm>
            <a:off x="4064618" y="620688"/>
            <a:ext cx="4899870" cy="2711847"/>
          </a:xfrm>
          <a:prstGeom prst="rect">
            <a:avLst/>
          </a:prstGeom>
        </p:spPr>
      </p:pic>
      <p:pic>
        <p:nvPicPr>
          <p:cNvPr id="7" name="Рисунок 6" descr="IMG_20201021_09283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179512" y="4293096"/>
            <a:ext cx="3757225" cy="2109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626469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Развитие игровой деятельности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08720"/>
            <a:ext cx="4572000" cy="260071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  Сюжетно-ролевые игры: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«Оденем куклу на прогулку»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«Сварим суп из овощей»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</a:rPr>
              <a:t>«Магазин овощей»</a:t>
            </a:r>
          </a:p>
          <a:p>
            <a:pPr lvl="0" algn="ctr">
              <a:lnSpc>
                <a:spcPct val="150000"/>
              </a:lnSpc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«Зоопарк»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 descr="IMG_20200916_16340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9838" r="12988"/>
          <a:stretch>
            <a:fillRect/>
          </a:stretch>
        </p:blipFill>
        <p:spPr>
          <a:xfrm>
            <a:off x="4716016" y="3819091"/>
            <a:ext cx="4176464" cy="3038909"/>
          </a:xfrm>
          <a:prstGeom prst="rect">
            <a:avLst/>
          </a:prstGeom>
        </p:spPr>
      </p:pic>
      <p:pic>
        <p:nvPicPr>
          <p:cNvPr id="7" name="Рисунок 6" descr="IMG_20201012_15543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869" r="4660" b="8052"/>
          <a:stretch>
            <a:fillRect/>
          </a:stretch>
        </p:blipFill>
        <p:spPr>
          <a:xfrm>
            <a:off x="251520" y="4221088"/>
            <a:ext cx="4301754" cy="2376264"/>
          </a:xfrm>
          <a:prstGeom prst="rect">
            <a:avLst/>
          </a:prstGeom>
        </p:spPr>
      </p:pic>
      <p:pic>
        <p:nvPicPr>
          <p:cNvPr id="9" name="Рисунок 8" descr="0a24bbfd-3d7b-4e1f-80d1-7ea06a36acc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8263" t="9051"/>
          <a:stretch>
            <a:fillRect/>
          </a:stretch>
        </p:blipFill>
        <p:spPr>
          <a:xfrm>
            <a:off x="4932040" y="836712"/>
            <a:ext cx="3776837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48680"/>
            <a:ext cx="3888432" cy="40205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«Какое время года»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«Чудесный мешочек»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«С какого дерева лист?»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/>
              </a:rPr>
              <a:t>«Угадай на вкус»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«Что в корзинке?»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«Какой овощ пропустили?»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«Что растёт на грядке»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/>
              </a:rPr>
              <a:t>«Что растёт на дереве»</a:t>
            </a:r>
          </a:p>
        </p:txBody>
      </p:sp>
      <p:pic>
        <p:nvPicPr>
          <p:cNvPr id="5" name="Рисунок 4" descr="IMG_20200929_09015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6393" t="12736" r="15063"/>
          <a:stretch>
            <a:fillRect/>
          </a:stretch>
        </p:blipFill>
        <p:spPr>
          <a:xfrm>
            <a:off x="3994013" y="3645024"/>
            <a:ext cx="5149987" cy="3212976"/>
          </a:xfrm>
          <a:prstGeom prst="rect">
            <a:avLst/>
          </a:prstGeom>
        </p:spPr>
      </p:pic>
      <p:pic>
        <p:nvPicPr>
          <p:cNvPr id="10" name="Рисунок 9" descr="IMG_20201005_10021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634"/>
          <a:stretch>
            <a:fillRect/>
          </a:stretch>
        </p:blipFill>
        <p:spPr>
          <a:xfrm>
            <a:off x="4358668" y="404664"/>
            <a:ext cx="4569308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1005_0954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271130" y="260648"/>
            <a:ext cx="4872870" cy="2736304"/>
          </a:xfrm>
          <a:prstGeom prst="rect">
            <a:avLst/>
          </a:prstGeom>
        </p:spPr>
      </p:pic>
      <p:pic>
        <p:nvPicPr>
          <p:cNvPr id="5" name="Рисунок 4" descr="IMG_20201005_09494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5350"/>
          <a:stretch>
            <a:fillRect/>
          </a:stretch>
        </p:blipFill>
        <p:spPr>
          <a:xfrm>
            <a:off x="0" y="578778"/>
            <a:ext cx="4067944" cy="6132252"/>
          </a:xfrm>
          <a:prstGeom prst="rect">
            <a:avLst/>
          </a:prstGeom>
        </p:spPr>
      </p:pic>
      <p:pic>
        <p:nvPicPr>
          <p:cNvPr id="7" name="Рисунок 6" descr="IMG_20201023_11275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2200" r="9051"/>
          <a:stretch>
            <a:fillRect/>
          </a:stretch>
        </p:blipFill>
        <p:spPr>
          <a:xfrm>
            <a:off x="4981595" y="3645024"/>
            <a:ext cx="4162405" cy="296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4048" y="980728"/>
            <a:ext cx="352839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Настольные игры:</a:t>
            </a:r>
          </a:p>
          <a:p>
            <a:pPr algn="ctr"/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«Домино»</a:t>
            </a:r>
          </a:p>
          <a:p>
            <a:pPr algn="ctr"/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«Лото»</a:t>
            </a:r>
            <a:endParaRPr lang="ru-RU" sz="2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IMG_20201002_1622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8464" r="21658"/>
          <a:stretch>
            <a:fillRect/>
          </a:stretch>
        </p:blipFill>
        <p:spPr>
          <a:xfrm>
            <a:off x="5940152" y="2852936"/>
            <a:ext cx="3024336" cy="2836235"/>
          </a:xfrm>
          <a:prstGeom prst="rect">
            <a:avLst/>
          </a:prstGeom>
        </p:spPr>
      </p:pic>
      <p:pic>
        <p:nvPicPr>
          <p:cNvPr id="6" name="Рисунок 5" descr="IMG_20200916_160939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l="6251" r="6913"/>
          <a:stretch>
            <a:fillRect/>
          </a:stretch>
        </p:blipFill>
        <p:spPr>
          <a:xfrm>
            <a:off x="611560" y="260648"/>
            <a:ext cx="3674659" cy="2376264"/>
          </a:xfrm>
          <a:prstGeom prst="rect">
            <a:avLst/>
          </a:prstGeom>
        </p:spPr>
      </p:pic>
      <p:pic>
        <p:nvPicPr>
          <p:cNvPr id="7" name="Рисунок 6" descr="d59cd44a-6124-4def-91a9-a17d4c1bb5ca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4326" t="13251"/>
          <a:stretch>
            <a:fillRect/>
          </a:stretch>
        </p:blipFill>
        <p:spPr>
          <a:xfrm>
            <a:off x="179512" y="2852936"/>
            <a:ext cx="5570002" cy="3787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588013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Экскурсии и целевые прогулки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 descr="c109ef49-35d2-41a6-8c3d-9311e85cd66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8227"/>
          <a:stretch>
            <a:fillRect/>
          </a:stretch>
        </p:blipFill>
        <p:spPr>
          <a:xfrm>
            <a:off x="4860032" y="3356992"/>
            <a:ext cx="4283968" cy="3501008"/>
          </a:xfrm>
          <a:prstGeom prst="rect">
            <a:avLst/>
          </a:prstGeom>
        </p:spPr>
      </p:pic>
      <p:pic>
        <p:nvPicPr>
          <p:cNvPr id="7" name="Рисунок 6" descr="bf9ccc52-672e-411d-9fc9-20c826767996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l="4326" t="20600" b="11151"/>
          <a:stretch>
            <a:fillRect/>
          </a:stretch>
        </p:blipFill>
        <p:spPr>
          <a:xfrm>
            <a:off x="179512" y="3889488"/>
            <a:ext cx="4536504" cy="24270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908720"/>
            <a:ext cx="864096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Наблюдения: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 листопадом, за состоянием погоды, за деревьями и кустарниками осенью, за трудом дворника, за сезонными изменениями, за осенней одеждой детей и взрослых.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Экскурсии: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 по территории детского сада с целью выявления признаков осени.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4" y="332656"/>
            <a:ext cx="8352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Продолжительность проекта: краткосрочный (2 недели)</a:t>
            </a:r>
            <a:endParaRPr kumimoji="0" lang="ru-RU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Тип проекта: познавательно-творческий</a:t>
            </a:r>
            <a:endParaRPr kumimoji="0" lang="ru-RU" sz="32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528" y="1926705"/>
            <a:ext cx="864096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Проблема: </a:t>
            </a:r>
            <a:r>
              <a:rPr kumimoji="0" lang="ru-RU" b="1" i="0" u="none" strike="noStrike" spc="50" normalizeH="0" baseline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 детей младшего возраста слишком маленький жизненный опыт и знания о природе. Они не знакомы с происхождением тех или иных явлений, процессов в природе, не могут ответить на интересующие их вопросы: «Зачем опадает листва?», «Куда прячутся насекомые?» и т.д. Дети младшего возраста только начинают познавать мир, явления природы. В этот период их жизни необходимо систематически передавать детям в увлекательной форме разнообразную информацию о времени года — осень, явлениях природы происходящих осенью, создавать опору для наблюдений: собирать природный материал для развития творчества, иллюстрации.</a:t>
            </a:r>
            <a:br>
              <a:rPr kumimoji="0" lang="ru-RU" b="1" i="0" u="none" strike="noStrike" spc="50" normalizeH="0" baseline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Участие детей в этом проекте позволит ознакомить их с представлением об осени — как времени года, её характерных признаках, развить творческие способности, поисковую деятельность, связную речь.</a:t>
            </a:r>
            <a:endParaRPr kumimoji="0" lang="ru-RU" sz="2400" b="1" i="0" u="none" strike="noStrike" spc="50" normalizeH="0" baseline="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1009_110959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2374" t="4228" b="15447"/>
          <a:stretch>
            <a:fillRect/>
          </a:stretch>
        </p:blipFill>
        <p:spPr>
          <a:xfrm>
            <a:off x="179512" y="227378"/>
            <a:ext cx="4747572" cy="2193510"/>
          </a:xfrm>
          <a:prstGeom prst="rect">
            <a:avLst/>
          </a:prstGeom>
        </p:spPr>
      </p:pic>
      <p:pic>
        <p:nvPicPr>
          <p:cNvPr id="5" name="Рисунок 4" descr="IMG-20201002-WA000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2050"/>
          <a:stretch>
            <a:fillRect/>
          </a:stretch>
        </p:blipFill>
        <p:spPr>
          <a:xfrm>
            <a:off x="3995936" y="3634644"/>
            <a:ext cx="3779912" cy="3223356"/>
          </a:xfrm>
          <a:prstGeom prst="rect">
            <a:avLst/>
          </a:prstGeom>
        </p:spPr>
      </p:pic>
      <p:pic>
        <p:nvPicPr>
          <p:cNvPr id="6" name="Рисунок 5" descr="IMG_20201009_111136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17143" r="22857"/>
          <a:stretch>
            <a:fillRect/>
          </a:stretch>
        </p:blipFill>
        <p:spPr>
          <a:xfrm>
            <a:off x="6223252" y="0"/>
            <a:ext cx="2663657" cy="2492896"/>
          </a:xfrm>
          <a:prstGeom prst="rect">
            <a:avLst/>
          </a:prstGeom>
        </p:spPr>
      </p:pic>
      <p:pic>
        <p:nvPicPr>
          <p:cNvPr id="7" name="Рисунок 6" descr="IMG_20201009_11203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0733" t="12201" b="6951"/>
          <a:stretch>
            <a:fillRect/>
          </a:stretch>
        </p:blipFill>
        <p:spPr>
          <a:xfrm>
            <a:off x="179512" y="2636912"/>
            <a:ext cx="2520280" cy="40649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31840" y="2564904"/>
            <a:ext cx="568863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Труд: 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сбор осенних листьев для поделок, уборка мусора на участке, сгребание сухих листьев в кучки</a:t>
            </a:r>
            <a:endParaRPr lang="ru-RU" sz="1600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332656"/>
            <a:ext cx="411042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Работа с родителями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8676456" cy="26007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Консультация для родителей «Как сберечь природу»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2. Папка-передвижка «Осенняя одежда детей на прогулку»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3. Папка-передвижка «Осенние месяцы»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4. Оформление выставки семейных работ «Волшебство осени»</a:t>
            </a:r>
            <a:endParaRPr lang="ru-RU" sz="2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01022_1739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1651" r="20075"/>
          <a:stretch>
            <a:fillRect/>
          </a:stretch>
        </p:blipFill>
        <p:spPr>
          <a:xfrm>
            <a:off x="0" y="3645024"/>
            <a:ext cx="2952328" cy="2844906"/>
          </a:xfrm>
          <a:prstGeom prst="rect">
            <a:avLst/>
          </a:prstGeom>
        </p:spPr>
      </p:pic>
      <p:pic>
        <p:nvPicPr>
          <p:cNvPr id="7" name="Рисунок 6" descr="IMG_20201022_17402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3254" t="14300" r="3254" b="11151"/>
          <a:stretch>
            <a:fillRect/>
          </a:stretch>
        </p:blipFill>
        <p:spPr>
          <a:xfrm>
            <a:off x="6994901" y="3501008"/>
            <a:ext cx="2149099" cy="3051720"/>
          </a:xfrm>
          <a:prstGeom prst="rect">
            <a:avLst/>
          </a:prstGeom>
        </p:spPr>
      </p:pic>
      <p:pic>
        <p:nvPicPr>
          <p:cNvPr id="8" name="Рисунок 7" descr="IMG_20201022_17404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5124" t="18500" r="5124" b="9051"/>
          <a:stretch>
            <a:fillRect/>
          </a:stretch>
        </p:blipFill>
        <p:spPr>
          <a:xfrm>
            <a:off x="4860032" y="3820542"/>
            <a:ext cx="2113014" cy="3037457"/>
          </a:xfrm>
          <a:prstGeom prst="rect">
            <a:avLst/>
          </a:prstGeom>
        </p:spPr>
      </p:pic>
      <p:pic>
        <p:nvPicPr>
          <p:cNvPr id="9" name="Рисунок 8" descr="IMG_20201022_17412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0625" t="6526" r="7476"/>
          <a:stretch>
            <a:fillRect/>
          </a:stretch>
        </p:blipFill>
        <p:spPr>
          <a:xfrm>
            <a:off x="2267744" y="5229200"/>
            <a:ext cx="2541422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ellow-maple-leaves-❤-4k-hd-desktop-wallpaper-for-4k-ultra-hd-tv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1700808"/>
            <a:ext cx="568863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ВНИМАНИЕ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611397"/>
            <a:ext cx="820891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Актуальность: </a:t>
            </a:r>
            <a:r>
              <a:rPr kumimoji="0" lang="ru-RU" sz="2400" b="1" i="0" u="none" strike="noStrike" spc="50" normalizeH="0" baseline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часто взрослые забывают понаблюдать с ребенком, полюбоваться красотой мира природы, не поддерживают детскую любознательность. Именно ранний возраст – самое благоприятное время для накопления представлений об окружающем мире. Необходимо не только показать детям, какой прекрасный мир их окружает, но и  объяснить, почему нужно беречь и любить природу.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Цель проекта: </a:t>
            </a:r>
            <a:r>
              <a:rPr kumimoji="0" lang="ru-RU" sz="2400" b="1" i="0" u="none" strike="noStrike" spc="50" normalizeH="0" baseline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познакомить детей с красотой осенней природы.</a:t>
            </a:r>
            <a:endParaRPr kumimoji="0" lang="ru-RU" sz="3200" b="1" i="0" u="none" strike="noStrike" spc="50" normalizeH="0" baseline="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568952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Задачи проекта для детей: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1. По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знакомить детей с понятием «время года – осень», с сезонными  изменениями в природе происходящими осенью.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2. Р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асширить представление о многообразии и пользе овощей и фруктов.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3. Р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асширять и активизировать словарный запас детей.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4. В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оспитывать у детей эмоциональное, положительное отношение к природе, умение видеть прекрасное в разное время года.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5. В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оспитывать бережное отношение к природе.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Задачи проекта для родителей: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1. Формирование экологического воспитания у детей.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2. Изготовление поделок из природного материала.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3. Вовлечь родителей в педагогический процесс, укрепить заинтересованность в сотрудничестве с детским садом.</a:t>
            </a:r>
            <a:r>
              <a:rPr lang="ru-RU" sz="16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endParaRPr lang="ru-RU" sz="16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24936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Ожидаемые результаты для детей: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1. Сформировать у детей знания об осени, её признаках и дарах, о бережном отношении к природе;</a:t>
            </a: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 2. Пополнить словарный запас детей, как активного, так и пассивного словаря;</a:t>
            </a: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 3. Развить творческие способности у детей.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Ожидаемые результаты для родителей: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1. У родителей появится интерес к образовательному процессу, развитию творчества, знаний и умений у детей.</a:t>
            </a: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2. Участие родителей в совместной продуктивной деятельности.</a:t>
            </a: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3. Понимание родителями в дальнейшем требований ДОУ к семье.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2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64096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Образовательная область «Речевое развитие»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0728"/>
            <a:ext cx="5832648" cy="50285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Чтение художественной литературы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Е. </a:t>
            </a:r>
            <a:r>
              <a:rPr lang="ru-RU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Авдиенко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«Ходит осень по дорожке»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А. Плещеев «Осень наступила»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Я. </a:t>
            </a:r>
            <a:r>
              <a:rPr lang="ru-RU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Тайц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 «По грибы по ягоды»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З. Александрова «Дождик»</a:t>
            </a: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М.Пришвин «Листопад»</a:t>
            </a: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А. Бальмонт «Осень»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А. </a:t>
            </a:r>
            <a:r>
              <a:rPr lang="ru-RU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Босев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 «Дождь»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Ю. </a:t>
            </a:r>
            <a:r>
              <a:rPr lang="ru-RU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Тувим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 «Овощи»</a:t>
            </a: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В. </a:t>
            </a:r>
            <a:r>
              <a:rPr lang="ru-RU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Сутеев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«Яблоко»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Русская народная сказка 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/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</a:rPr>
              <a:t>«Вершки и корешки»</a:t>
            </a:r>
            <a:endParaRPr lang="ru-RU" sz="2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Рисунок 6" descr="IMG_20201021_11402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326" t="2319" r="6688" b="7929"/>
          <a:stretch>
            <a:fillRect/>
          </a:stretch>
        </p:blipFill>
        <p:spPr>
          <a:xfrm>
            <a:off x="3851920" y="3738367"/>
            <a:ext cx="5292080" cy="29972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72000" y="2420888"/>
            <a:ext cx="4572000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1009_09502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963" t="34574" r="6688"/>
          <a:stretch>
            <a:fillRect/>
          </a:stretch>
        </p:blipFill>
        <p:spPr>
          <a:xfrm>
            <a:off x="179040" y="2996952"/>
            <a:ext cx="8785448" cy="3533397"/>
          </a:xfrm>
          <a:prstGeom prst="rect">
            <a:avLst/>
          </a:prstGeom>
        </p:spPr>
      </p:pic>
      <p:pic>
        <p:nvPicPr>
          <p:cNvPr id="5" name="Рисунок 4" descr="IMG_20201009_100410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l="15140" r="14668"/>
          <a:stretch>
            <a:fillRect/>
          </a:stretch>
        </p:blipFill>
        <p:spPr>
          <a:xfrm>
            <a:off x="5292080" y="188640"/>
            <a:ext cx="3275856" cy="2620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764704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Театрализованная деятельность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Показ сказки «Пых»</a:t>
            </a:r>
            <a:endParaRPr lang="ru-RU" sz="24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13690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Образовательная область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 «Социально-коммуникативное развитие»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268760"/>
            <a:ext cx="6192688" cy="48269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 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Беседы: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«Осень в гости к нам пришла» </a:t>
            </a:r>
          </a:p>
          <a:p>
            <a:pPr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«Почему листья желтеют на деревьях»</a:t>
            </a:r>
          </a:p>
          <a:p>
            <a:pPr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«Куда и зачем улетают птицы осенью»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«Жизнь животных с наступлением осени»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/>
              </a:rPr>
              <a:t>«Как изменилась одежда людей»</a:t>
            </a:r>
          </a:p>
          <a:p>
            <a:pPr lvl="0"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«Что нам осень подарила»</a:t>
            </a:r>
          </a:p>
          <a:p>
            <a:pPr>
              <a:spcAft>
                <a:spcPts val="1000"/>
              </a:spcAft>
            </a:pP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«Овощи и фрукты»</a:t>
            </a: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Aft>
                <a:spcPts val="1000"/>
              </a:spcAft>
            </a:pPr>
            <a:endParaRPr lang="ru-RU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/>
            </a:endParaRPr>
          </a:p>
          <a:p>
            <a:pPr lvl="0">
              <a:spcAft>
                <a:spcPts val="1000"/>
              </a:spcAft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6" name="Рисунок 5" descr="IMG-20201004-WA0010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t="45184" r="20060"/>
          <a:stretch>
            <a:fillRect/>
          </a:stretch>
        </p:blipFill>
        <p:spPr>
          <a:xfrm>
            <a:off x="4011429" y="4005064"/>
            <a:ext cx="5132571" cy="2639608"/>
          </a:xfrm>
          <a:prstGeom prst="rect">
            <a:avLst/>
          </a:prstGeom>
        </p:spPr>
      </p:pic>
      <p:pic>
        <p:nvPicPr>
          <p:cNvPr id="7" name="Рисунок 6" descr="IMG_20201005_09525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1650" t="3722" r="17713"/>
          <a:stretch>
            <a:fillRect/>
          </a:stretch>
        </p:blipFill>
        <p:spPr>
          <a:xfrm>
            <a:off x="755576" y="4610900"/>
            <a:ext cx="2520280" cy="2247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00222385_29-p-zheltii-fon-dlya-saita-3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8496944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/>
                <a:cs typeface="Times New Roman" panose="02020603050405020304" pitchFamily="18" charset="0"/>
              </a:rPr>
              <a:t>Образовательная область «Познавательное развитие»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80728"/>
            <a:ext cx="8568952" cy="18876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Рассматривание картин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«Прогулка в лесу», «Уборка урожая»</a:t>
            </a:r>
          </a:p>
          <a:p>
            <a:pPr lvl="0"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Составление рассказа по картинке 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«Осень в лесу»,</a:t>
            </a:r>
            <a:r>
              <a:rPr lang="ru-RU" sz="2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«Чудо – фрукты»</a:t>
            </a:r>
            <a:endParaRPr lang="ru-RU" sz="2000" b="1" spc="5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000"/>
              </a:spcAft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Загадки об овощах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_20200929_08565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6400" b="9051"/>
          <a:stretch>
            <a:fillRect/>
          </a:stretch>
        </p:blipFill>
        <p:spPr>
          <a:xfrm>
            <a:off x="5560475" y="2204864"/>
            <a:ext cx="3368480" cy="4471942"/>
          </a:xfrm>
          <a:prstGeom prst="rect">
            <a:avLst/>
          </a:prstGeom>
        </p:spPr>
      </p:pic>
      <p:pic>
        <p:nvPicPr>
          <p:cNvPr id="9" name="Рисунок 8" descr="IMG_20201005_09471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3775" t="10733" r="16138"/>
          <a:stretch>
            <a:fillRect/>
          </a:stretch>
        </p:blipFill>
        <p:spPr>
          <a:xfrm>
            <a:off x="198085" y="3212976"/>
            <a:ext cx="4832681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600</Words>
  <Application>Microsoft Office PowerPoint</Application>
  <PresentationFormat>Экран (4:3)</PresentationFormat>
  <Paragraphs>102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82</cp:revision>
  <dcterms:created xsi:type="dcterms:W3CDTF">2020-10-09T17:18:41Z</dcterms:created>
  <dcterms:modified xsi:type="dcterms:W3CDTF">2020-10-23T17:36:17Z</dcterms:modified>
</cp:coreProperties>
</file>