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9" r:id="rId4"/>
    <p:sldId id="260" r:id="rId5"/>
    <p:sldId id="257" r:id="rId6"/>
    <p:sldId id="272" r:id="rId7"/>
    <p:sldId id="275" r:id="rId8"/>
    <p:sldId id="274" r:id="rId9"/>
    <p:sldId id="276" r:id="rId10"/>
    <p:sldId id="277" r:id="rId11"/>
    <p:sldId id="271" r:id="rId12"/>
    <p:sldId id="268" r:id="rId13"/>
    <p:sldId id="273" r:id="rId14"/>
    <p:sldId id="259" r:id="rId15"/>
    <p:sldId id="261" r:id="rId16"/>
    <p:sldId id="262" r:id="rId17"/>
    <p:sldId id="278" r:id="rId18"/>
    <p:sldId id="263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cs typeface="Aharoni" panose="02010803020104030203" pitchFamily="2" charset="-79"/>
              </a:rPr>
              <a:t>МАДОУ «Центр развития ребенка – детский сад № 17» </a:t>
            </a:r>
            <a:r>
              <a:rPr lang="ru-RU" sz="2400" dirty="0" err="1">
                <a:solidFill>
                  <a:srgbClr val="FF0000"/>
                </a:solidFill>
                <a:cs typeface="Aharoni" panose="02010803020104030203" pitchFamily="2" charset="-79"/>
              </a:rPr>
              <a:t>г.о.Саранск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Без заголовка. Обсуждение на LiveInternet - Российский Серви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59"/>
            <a:ext cx="5796729" cy="519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0932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08004" y="1844824"/>
            <a:ext cx="442849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</a:p>
          <a:p>
            <a:pPr algn="ctr"/>
            <a:r>
              <a:rPr lang="ru-RU" sz="2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6-7 лет на тему </a:t>
            </a:r>
          </a:p>
          <a:p>
            <a:pPr algn="ctr"/>
            <a:r>
              <a:rPr lang="ru-RU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Международный</a:t>
            </a:r>
          </a:p>
          <a:p>
            <a:pPr algn="ctr"/>
            <a:r>
              <a:rPr lang="ru-RU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день Земли»</a:t>
            </a:r>
            <a:endParaRPr lang="ru-RU" sz="6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4675496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Подготовила: </a:t>
            </a:r>
            <a:r>
              <a:rPr lang="ru-RU" sz="2000" b="1" dirty="0" err="1"/>
              <a:t>Бякина</a:t>
            </a:r>
            <a:r>
              <a:rPr lang="ru-RU" sz="2000" b="1" dirty="0"/>
              <a:t> М.В. Воспитатель подготовительной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627596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учитель векторные изображения, графика и иллюстрации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75"/>
            <a:ext cx="7161362" cy="65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>
            <a:off x="155575" y="188640"/>
            <a:ext cx="5280521" cy="3816424"/>
          </a:xfrm>
          <a:prstGeom prst="wedgeEllipseCallout">
            <a:avLst>
              <a:gd name="adj1" fmla="val 76818"/>
              <a:gd name="adj2" fmla="val -24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620688"/>
            <a:ext cx="4464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Ребята</a:t>
            </a:r>
            <a:r>
              <a:rPr lang="ru-RU" sz="2400" b="1" dirty="0"/>
              <a:t>, а как вы понимаете слово «природа»? Приведите примеры </a:t>
            </a:r>
            <a:r>
              <a:rPr lang="ru-RU" sz="2400" b="1" dirty="0" smtClean="0"/>
              <a:t>(Солнце</a:t>
            </a:r>
            <a:r>
              <a:rPr lang="ru-RU" sz="2400" b="1" dirty="0"/>
              <a:t>, воздух, вода, птицы…) Всю природу Земли можно разделить на два огромных мира: </a:t>
            </a:r>
            <a:r>
              <a:rPr lang="ru-RU" sz="2400" b="1" dirty="0">
                <a:solidFill>
                  <a:srgbClr val="FF0000"/>
                </a:solidFill>
              </a:rPr>
              <a:t>мир неживой </a:t>
            </a:r>
            <a:r>
              <a:rPr lang="ru-RU" sz="2400" b="1" dirty="0"/>
              <a:t>и </a:t>
            </a:r>
            <a:r>
              <a:rPr lang="ru-RU" sz="2400" b="1" dirty="0">
                <a:solidFill>
                  <a:srgbClr val="FF0000"/>
                </a:solidFill>
              </a:rPr>
              <a:t>мир живой природы</a:t>
            </a:r>
            <a:r>
              <a:rPr lang="ru-RU" sz="2400" b="1" dirty="0"/>
              <a:t>.</a:t>
            </a:r>
          </a:p>
        </p:txBody>
      </p:sp>
      <p:pic>
        <p:nvPicPr>
          <p:cNvPr id="6" name="Picture 2" descr="Счастливые милые маленькие дети мальчик и девочка учиться с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47056" r="58038" b="7442"/>
          <a:stretch/>
        </p:blipFill>
        <p:spPr bwMode="auto">
          <a:xfrm>
            <a:off x="7985" y="3888413"/>
            <a:ext cx="3449053" cy="29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807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00" y="-31751"/>
            <a:ext cx="9159099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Презентация на тему: &quot;Природа живая и неживая. Составила: Лазарев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9" y="-31751"/>
            <a:ext cx="9152009" cy="68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058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2413338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AutoShape 4" descr="ᐈ Мультяшный учитель фото, векторные картинки мультфильм учитель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ᐈ Мультяшный учитель фото, векторные картинки мультфильм учитель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 descr="учитель векторные изображения, графика и иллюстрации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38" y="-381"/>
            <a:ext cx="7161362" cy="65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55575" y="188640"/>
            <a:ext cx="5280521" cy="3816424"/>
          </a:xfrm>
          <a:prstGeom prst="wedgeEllipseCallout">
            <a:avLst>
              <a:gd name="adj1" fmla="val 76818"/>
              <a:gd name="adj2" fmla="val -24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775" y="312738"/>
            <a:ext cx="42472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</a:t>
            </a:r>
            <a:r>
              <a:rPr lang="ru-RU" sz="2000" b="1" dirty="0" smtClean="0"/>
              <a:t>Представим </a:t>
            </a:r>
            <a:r>
              <a:rPr lang="ru-RU" sz="2000" b="1" dirty="0"/>
              <a:t>себе, если </a:t>
            </a: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не </a:t>
            </a:r>
            <a:r>
              <a:rPr lang="ru-RU" sz="2000" b="1" dirty="0"/>
              <a:t>было бы воздуха, то что случилось бы?  Давайте, сначала вдохнем </a:t>
            </a:r>
            <a:r>
              <a:rPr lang="ru-RU" sz="2000" b="1" dirty="0" smtClean="0"/>
              <a:t>глубоко-глубоко</a:t>
            </a:r>
            <a:r>
              <a:rPr lang="ru-RU" sz="2000" b="1" dirty="0"/>
              <a:t>, а затем выдохнем.  Как </a:t>
            </a:r>
            <a:r>
              <a:rPr lang="ru-RU" sz="2000" b="1" dirty="0" smtClean="0"/>
              <a:t>вы думаете</a:t>
            </a:r>
            <a:r>
              <a:rPr lang="ru-RU" sz="2000" b="1" dirty="0"/>
              <a:t>, что мы вдыхаем? Но что такое воздух? Какой он? А мы видим его? А может его и вовсе нет? Ребята, </a:t>
            </a:r>
            <a:r>
              <a:rPr lang="ru-RU" sz="2000" b="1" dirty="0" smtClean="0"/>
              <a:t>а давайте </a:t>
            </a:r>
            <a:r>
              <a:rPr lang="ru-RU" sz="2000" b="1" dirty="0"/>
              <a:t>исследуем свойства воздуха.  Но сначала скажите, а почему мы его не видим? </a:t>
            </a:r>
            <a:r>
              <a:rPr lang="ru-RU" sz="2000" b="1" dirty="0" smtClean="0"/>
              <a:t>(Прозрачный</a:t>
            </a:r>
            <a:r>
              <a:rPr lang="ru-RU" sz="2000" b="1" dirty="0"/>
              <a:t>, </a:t>
            </a:r>
            <a:r>
              <a:rPr lang="ru-RU" sz="2000" b="1" dirty="0" smtClean="0"/>
              <a:t>    			невидимый</a:t>
            </a:r>
            <a:r>
              <a:rPr lang="ru-RU" sz="2000" b="1" dirty="0"/>
              <a:t>). </a:t>
            </a:r>
            <a:endParaRPr lang="ru-RU" sz="2000" b="1" dirty="0"/>
          </a:p>
        </p:txBody>
      </p:sp>
      <p:pic>
        <p:nvPicPr>
          <p:cNvPr id="9" name="Picture 2" descr="Счастливые милые маленькие дети мальчик и девочка учиться с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47056" r="58038" b="7442"/>
          <a:stretch/>
        </p:blipFill>
        <p:spPr bwMode="auto">
          <a:xfrm>
            <a:off x="7985" y="4005064"/>
            <a:ext cx="3449053" cy="285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38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ᐈ Пастельный для презентации фон, векторные картинки пастельны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844" cy="68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Воздух вокруг нас&quot;. НОД по познавательно-исследовательской работе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8" y="821156"/>
            <a:ext cx="8712968" cy="6036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938" y="18864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/>
              <a:t>Свойства воздуха: не имеет формы, цвета, вкуса, прозрачный, без запаха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9989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ᐈ Пастельный для презентации фон, векторные картинки пастельны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0"/>
            <a:ext cx="9120844" cy="68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19" y="260648"/>
            <a:ext cx="82451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А теперь проведите </a:t>
            </a:r>
            <a:r>
              <a:rPr lang="ru-RU" sz="2400" b="1" dirty="0" smtClean="0">
                <a:solidFill>
                  <a:srgbClr val="FF0000"/>
                </a:solidFill>
              </a:rPr>
              <a:t>опыт.</a:t>
            </a:r>
          </a:p>
          <a:p>
            <a:pPr algn="just"/>
            <a:r>
              <a:rPr lang="ru-RU" sz="2400" b="1" dirty="0" smtClean="0"/>
              <a:t>Цель</a:t>
            </a:r>
            <a:r>
              <a:rPr lang="ru-RU" sz="2400" b="1" dirty="0"/>
              <a:t>: знакомить детей со свойствами </a:t>
            </a:r>
            <a:r>
              <a:rPr lang="ru-RU" sz="2400" b="1" dirty="0" smtClean="0"/>
              <a:t>воздуха.</a:t>
            </a:r>
          </a:p>
          <a:p>
            <a:pPr algn="just"/>
            <a:r>
              <a:rPr lang="ru-RU" sz="2400" b="1" dirty="0" smtClean="0"/>
              <a:t> </a:t>
            </a:r>
            <a:r>
              <a:rPr lang="ru-RU" sz="2400" b="1" dirty="0"/>
              <a:t>Материалы: мыльные пузыри </a:t>
            </a:r>
            <a:endParaRPr lang="ru-RU" sz="2400" b="1" dirty="0" smtClean="0"/>
          </a:p>
          <a:p>
            <a:pPr marL="457200" indent="-457200" algn="just">
              <a:buAutoNum type="arabicPeriod"/>
            </a:pPr>
            <a:r>
              <a:rPr lang="ru-RU" sz="2400" b="1" dirty="0" smtClean="0"/>
              <a:t>Возьмите стаканчик </a:t>
            </a:r>
            <a:r>
              <a:rPr lang="ru-RU" sz="2400" b="1" dirty="0"/>
              <a:t>с мыльными пузырями и </a:t>
            </a:r>
            <a:r>
              <a:rPr lang="ru-RU" sz="2400" b="1" dirty="0" smtClean="0"/>
              <a:t>выдуйте </a:t>
            </a:r>
            <a:r>
              <a:rPr lang="ru-RU" sz="2400" b="1" dirty="0"/>
              <a:t>мыльные пузыри при помощи колечка на палочке. </a:t>
            </a:r>
            <a:endParaRPr lang="ru-RU" sz="2400" b="1" dirty="0" smtClean="0"/>
          </a:p>
          <a:p>
            <a:pPr marL="457200" indent="-457200" algn="just">
              <a:buAutoNum type="arabicPeriod"/>
            </a:pPr>
            <a:r>
              <a:rPr lang="ru-RU" sz="2400" b="1" dirty="0" smtClean="0"/>
              <a:t> Подумайте и ответьте, </a:t>
            </a:r>
            <a:r>
              <a:rPr lang="ru-RU" sz="2400" b="1" dirty="0"/>
              <a:t>почему они называются мыльными, что внутри этих пузырей и почему они такие легкие, летают.</a:t>
            </a:r>
          </a:p>
          <a:p>
            <a:pPr algn="just"/>
            <a:r>
              <a:rPr lang="ru-RU" sz="2400" b="1" dirty="0"/>
              <a:t> </a:t>
            </a:r>
            <a:endParaRPr lang="ru-RU" sz="2400" b="1" dirty="0"/>
          </a:p>
        </p:txBody>
      </p:sp>
      <p:pic>
        <p:nvPicPr>
          <p:cNvPr id="5124" name="Picture 4" descr="Воздух внутри нас Цель: знакомить детей со свойствами воздуха Материалы: мыл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36284" r="4283"/>
          <a:stretch/>
        </p:blipFill>
        <p:spPr bwMode="auto">
          <a:xfrm>
            <a:off x="1371600" y="3200400"/>
            <a:ext cx="6809014" cy="3518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07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ᐈ Пастельный для презентации фон, векторные картинки пастельны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844" cy="68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0649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Ребята, скажите, а где чистый воздух: в городе или в лесу? А почему? </a:t>
            </a:r>
          </a:p>
        </p:txBody>
      </p:sp>
      <p:pic>
        <p:nvPicPr>
          <p:cNvPr id="7170" name="Picture 2" descr="Проблема чистого воздуха в Челябинске выносится на широкое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3" b="18719"/>
          <a:stretch/>
        </p:blipFill>
        <p:spPr bwMode="auto">
          <a:xfrm>
            <a:off x="591620" y="1091646"/>
            <a:ext cx="7508771" cy="2686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Чистый воздух в банках | ТБ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" r="-2230" b="29246"/>
          <a:stretch/>
        </p:blipFill>
        <p:spPr bwMode="auto">
          <a:xfrm>
            <a:off x="586043" y="3861048"/>
            <a:ext cx="7730374" cy="2589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917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учитель векторные изображения, графика и иллюстрации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7161362" cy="65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179512" y="188640"/>
            <a:ext cx="5544616" cy="6048672"/>
          </a:xfrm>
          <a:prstGeom prst="wedgeEllipseCallout">
            <a:avLst>
              <a:gd name="adj1" fmla="val 72755"/>
              <a:gd name="adj2" fmla="val -190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 </a:t>
            </a:r>
            <a:r>
              <a:rPr lang="ru-RU" sz="2000" dirty="0" smtClean="0"/>
              <a:t>              </a:t>
            </a:r>
            <a:r>
              <a:rPr lang="ru-RU" sz="2000" b="1" dirty="0" smtClean="0"/>
              <a:t>Мы </a:t>
            </a:r>
            <a:r>
              <a:rPr lang="ru-RU" sz="2000" b="1" dirty="0"/>
              <a:t>сегодня с </a:t>
            </a:r>
            <a:endParaRPr lang="ru-RU" sz="2000" b="1" dirty="0" smtClean="0"/>
          </a:p>
          <a:p>
            <a:r>
              <a:rPr lang="ru-RU" sz="2000" b="1" dirty="0" smtClean="0"/>
              <a:t>вами </a:t>
            </a:r>
            <a:r>
              <a:rPr lang="ru-RU" sz="2000" b="1" dirty="0"/>
              <a:t>начали говорить, что наша планета в опасности! Она требует помощи. А вы знаете сигнал бедствия? Я вам скажу: </a:t>
            </a:r>
            <a:r>
              <a:rPr lang="ru-RU" sz="2000" b="1" dirty="0" smtClean="0"/>
              <a:t>SOS. </a:t>
            </a:r>
            <a:r>
              <a:rPr lang="ru-RU" sz="2000" b="1" dirty="0"/>
              <a:t>Это призыв о помощи. Как же мы сможем помочь нашей планете? Чтобы   помочь ей, </a:t>
            </a:r>
            <a:r>
              <a:rPr lang="ru-RU" sz="2000" b="1" dirty="0" smtClean="0"/>
              <a:t>надо</a:t>
            </a:r>
            <a:r>
              <a:rPr lang="en-US" sz="2000" b="1" dirty="0" smtClean="0"/>
              <a:t> </a:t>
            </a:r>
            <a:r>
              <a:rPr lang="ru-RU" sz="2000" b="1" dirty="0" smtClean="0"/>
              <a:t>научиться </a:t>
            </a:r>
            <a:r>
              <a:rPr lang="ru-RU" sz="2000" b="1" dirty="0"/>
              <a:t>любить природу, любить ее с детства, научиться понимать, как живут все живые существа. А что мы можем делать, чтобы воздух </a:t>
            </a:r>
            <a:r>
              <a:rPr lang="ru-RU" sz="2000" b="1" dirty="0" smtClean="0"/>
              <a:t>был чистым</a:t>
            </a:r>
            <a:r>
              <a:rPr lang="ru-RU" sz="2000" b="1" dirty="0"/>
              <a:t>? (ответы). Что мы делаем для того, чтобы в </a:t>
            </a:r>
            <a:r>
              <a:rPr lang="ru-RU" sz="2000" b="1" dirty="0" smtClean="0"/>
              <a:t>       комнате </a:t>
            </a:r>
            <a:r>
              <a:rPr lang="ru-RU" sz="2000" b="1" dirty="0"/>
              <a:t>был чистый воздух? А </a:t>
            </a:r>
            <a:r>
              <a:rPr lang="ru-RU" sz="2000" b="1" dirty="0" smtClean="0"/>
              <a:t>    на </a:t>
            </a:r>
            <a:r>
              <a:rPr lang="ru-RU" sz="2000" b="1" dirty="0"/>
              <a:t>участке? </a:t>
            </a:r>
            <a:r>
              <a:rPr lang="ru-RU" sz="2000" b="1" dirty="0" smtClean="0"/>
              <a:t>             	Ответьте.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76154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ᐈ Пастельный для презентации фон, векторные картинки пастельны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844" cy="68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Файл:Italian traffic signs - SOS.svg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32" y="836712"/>
            <a:ext cx="5788326" cy="578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Сигнал бедствия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61931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Ребята, дома поговорите с родителями о нашем городе. Спросите: в опасности наш город или нет? Если да, то почему? Что ему угрожает? Чем мы можем помочь нашему городу? Завтра скажите, надо ли ставить рядом с названием нашего города значок SOS?</a:t>
            </a:r>
          </a:p>
        </p:txBody>
      </p:sp>
      <p:pic>
        <p:nvPicPr>
          <p:cNvPr id="3" name="Picture 4" descr="учитель векторные изображения, графика и иллюстрации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7161362" cy="65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323528" y="162372"/>
            <a:ext cx="5544616" cy="6048672"/>
          </a:xfrm>
          <a:prstGeom prst="wedgeEllipseCallout">
            <a:avLst>
              <a:gd name="adj1" fmla="val 72755"/>
              <a:gd name="adj2" fmla="val -190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/>
              <a:t>Ребята, </a:t>
            </a:r>
            <a:r>
              <a:rPr lang="ru-RU" sz="2400" b="1" dirty="0" smtClean="0"/>
              <a:t> </a:t>
            </a:r>
            <a:r>
              <a:rPr lang="ru-RU" sz="2400" b="1" dirty="0"/>
              <a:t>поговорите с родителями о нашем городе. Спросите: в опасности наш город или нет? Если да, то почему? Что ему угрожает? Чем мы можем помочь нашему городу? </a:t>
            </a:r>
            <a:r>
              <a:rPr lang="ru-RU" sz="2400" b="1" dirty="0" smtClean="0"/>
              <a:t>Подумайте, </a:t>
            </a:r>
            <a:r>
              <a:rPr lang="ru-RU" sz="2400" b="1" dirty="0"/>
              <a:t>надо ли ставить рядом с названием нашего города значок SOS</a:t>
            </a:r>
            <a:r>
              <a:rPr lang="ru-RU" sz="2400" b="1" dirty="0" smtClean="0"/>
              <a:t>? Нарисуйте рисунок на тему «Планета      	Земля в опасности»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23380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3b5/00149d24-b2f96d11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32" y="-2"/>
            <a:ext cx="91676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0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Фон-109п | Арт Граф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88569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r>
              <a:rPr lang="ru-RU" sz="3200" b="1" dirty="0" smtClean="0"/>
              <a:t>Цель:</a:t>
            </a:r>
            <a:r>
              <a:rPr lang="ru-RU" sz="3200" b="1" dirty="0"/>
              <a:t> </a:t>
            </a:r>
            <a:r>
              <a:rPr lang="ru-RU" sz="2800" dirty="0" smtClean="0"/>
              <a:t>закрепить </a:t>
            </a:r>
            <a:r>
              <a:rPr lang="ru-RU" sz="2800" dirty="0"/>
              <a:t>с детьми знания о природе,  нашей </a:t>
            </a:r>
            <a:r>
              <a:rPr lang="ru-RU" sz="2800" dirty="0" smtClean="0"/>
              <a:t>планете.</a:t>
            </a:r>
            <a:endParaRPr lang="ru-RU" sz="2800" dirty="0"/>
          </a:p>
          <a:p>
            <a:r>
              <a:rPr lang="ru-RU" sz="2800" dirty="0"/>
              <a:t> </a:t>
            </a:r>
            <a:r>
              <a:rPr lang="ru-RU" sz="3200" b="1" dirty="0" smtClean="0"/>
              <a:t>Задачи: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/>
              <a:t> </a:t>
            </a:r>
            <a:r>
              <a:rPr lang="ru-RU" sz="2800" dirty="0" smtClean="0"/>
              <a:t>дать </a:t>
            </a:r>
            <a:r>
              <a:rPr lang="ru-RU" sz="2800" dirty="0"/>
              <a:t>представление о том, что наша планета Земля сейчас в опасности: во многих местах вода, почва, воздух стали грязными.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/>
              <a:t> </a:t>
            </a:r>
            <a:r>
              <a:rPr lang="ru-RU" sz="2800" dirty="0" smtClean="0"/>
              <a:t>продолжать </a:t>
            </a:r>
            <a:r>
              <a:rPr lang="ru-RU" sz="2800" dirty="0"/>
              <a:t>учить детей различать объекты живой и неживой природы;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/>
              <a:t> </a:t>
            </a:r>
            <a:r>
              <a:rPr lang="ru-RU" sz="2800" dirty="0" smtClean="0"/>
              <a:t>опытническим </a:t>
            </a:r>
            <a:r>
              <a:rPr lang="ru-RU" sz="2800" dirty="0"/>
              <a:t>путем закрепить знания о воздухе;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/>
              <a:t> </a:t>
            </a:r>
            <a:r>
              <a:rPr lang="ru-RU" sz="2800" dirty="0" smtClean="0"/>
              <a:t>развивать </a:t>
            </a:r>
            <a:r>
              <a:rPr lang="ru-RU" sz="2800" dirty="0"/>
              <a:t>быстроту реакции, сообразительность, логическое мышление;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/>
              <a:t> </a:t>
            </a:r>
            <a:r>
              <a:rPr lang="ru-RU" sz="2800" dirty="0" smtClean="0"/>
              <a:t>воспитывать </a:t>
            </a:r>
            <a:r>
              <a:rPr lang="ru-RU" sz="2800" dirty="0"/>
              <a:t>интерес к окружающей среде, </a:t>
            </a:r>
            <a:r>
              <a:rPr lang="ru-RU" sz="2800" dirty="0" smtClean="0"/>
              <a:t>любознательность.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2628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учитель векторные изображения, графика и иллюстрации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7161362" cy="65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Обои бумажные 0.53х10 м фон бежевый ED 1002-4 в Москве – купить по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Счастливые милые маленькие дети мальчик и девочка учиться с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44480" r="58038" b="7442"/>
          <a:stretch/>
        </p:blipFill>
        <p:spPr bwMode="auto">
          <a:xfrm>
            <a:off x="0" y="3713747"/>
            <a:ext cx="3449053" cy="314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155575" y="188640"/>
            <a:ext cx="5280521" cy="3816424"/>
          </a:xfrm>
          <a:prstGeom prst="wedgeEllipseCallout">
            <a:avLst>
              <a:gd name="adj1" fmla="val 76818"/>
              <a:gd name="adj2" fmla="val -24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у нас у всех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день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рождения. И вот люди договорились и решили, что у нашей планеты тоже должен быть день рождения. Таким днем стал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апреля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день рождения и защиты наших лесов, рек, озер, животных, птиц, насекомых – это день защиты нашей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18583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pdb/1778306/199565ef-78ef-4c6e-bcc7-38b421bddbbc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25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ᐈ Пастельный для презентации фон, векторные картинки пастельны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51"/>
            <a:ext cx="9120844" cy="68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лексей\Desktop\космос\kartochki-kosmos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14451" r="6837" b="28286"/>
          <a:stretch/>
        </p:blipFill>
        <p:spPr bwMode="auto">
          <a:xfrm>
            <a:off x="179512" y="645934"/>
            <a:ext cx="5787208" cy="58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66720" y="188641"/>
            <a:ext cx="31772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Ребята, давайте </a:t>
            </a:r>
            <a:r>
              <a:rPr lang="ru-RU" sz="2400" b="1" dirty="0" smtClean="0"/>
              <a:t>поговорим </a:t>
            </a:r>
            <a:r>
              <a:rPr lang="ru-RU" sz="2400" b="1" dirty="0"/>
              <a:t>о нашей планете. Как называется наша планета</a:t>
            </a:r>
            <a:r>
              <a:rPr lang="ru-RU" sz="2400" b="1" dirty="0" smtClean="0"/>
              <a:t>?      Правильно, Земля! </a:t>
            </a:r>
            <a:r>
              <a:rPr lang="ru-RU" sz="2400" b="1" dirty="0"/>
              <a:t>Давайте </a:t>
            </a:r>
            <a:r>
              <a:rPr lang="ru-RU" sz="2400" b="1" dirty="0" smtClean="0"/>
              <a:t> </a:t>
            </a:r>
            <a:r>
              <a:rPr lang="ru-RU" sz="2400" b="1" dirty="0"/>
              <a:t>посмотрим на модель нашей планеты. Наша планета – это огромный- преогромный шар.   Такой большой, что нужно </a:t>
            </a:r>
            <a:r>
              <a:rPr lang="ru-RU" sz="2400" b="1" dirty="0" smtClean="0"/>
              <a:t>много - </a:t>
            </a:r>
            <a:r>
              <a:rPr lang="ru-RU" sz="2400" b="1" dirty="0"/>
              <a:t>много дней, даже месяцев, чтобы объехать </a:t>
            </a:r>
            <a:r>
              <a:rPr lang="ru-RU" sz="2400" b="1" dirty="0" smtClean="0"/>
              <a:t>           его вокруг.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1036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ᐈ Пастельный для презентации фон, векторные картинки пастельны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844" cy="68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72200" y="230518"/>
            <a:ext cx="24482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 почему нашу планету называют голубым шаром? (Потому что большую часть поверхности Земли покрывает вода). Земля- это не только вода, но и суша. Это огромные материки, где живут звери, птицы, где растут деревья и цветы, где высятся горы и дышат жаром пустыни: Африка, Америка, Австралия, Европа, Азия, Антарктида.</a:t>
            </a:r>
          </a:p>
        </p:txBody>
      </p:sp>
      <p:pic>
        <p:nvPicPr>
          <p:cNvPr id="13314" name="Picture 2" descr="День Земли : 22 апреля, фото, история, описание, примет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" t="7097" r="6875" b="4241"/>
          <a:stretch/>
        </p:blipFill>
        <p:spPr bwMode="auto">
          <a:xfrm>
            <a:off x="179512" y="230518"/>
            <a:ext cx="5964614" cy="6154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66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учитель векторные изображения, графика и иллюстрации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39"/>
            <a:ext cx="7161362" cy="65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Счастливые милые маленькие дети мальчик и девочка учиться с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47056" r="58038" b="7442"/>
          <a:stretch/>
        </p:blipFill>
        <p:spPr bwMode="auto">
          <a:xfrm>
            <a:off x="0" y="3882189"/>
            <a:ext cx="3449053" cy="29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404664"/>
            <a:ext cx="5112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Ответьте на вопросы</a:t>
            </a:r>
            <a:r>
              <a:rPr lang="ru-RU" sz="2400" b="1" dirty="0"/>
              <a:t>:</a:t>
            </a:r>
          </a:p>
          <a:p>
            <a:r>
              <a:rPr lang="ru-RU" sz="2400" b="1" dirty="0"/>
              <a:t>Чего больше на земном шаре – воды или суши?</a:t>
            </a:r>
          </a:p>
          <a:p>
            <a:r>
              <a:rPr lang="ru-RU" sz="2400" b="1" dirty="0"/>
              <a:t>Кто живет в морях и океанах? А на суше?</a:t>
            </a:r>
          </a:p>
          <a:p>
            <a:r>
              <a:rPr lang="ru-RU" sz="2400" b="1" dirty="0"/>
              <a:t>А где на земном шаре живем мы с вами?</a:t>
            </a:r>
          </a:p>
          <a:p>
            <a:r>
              <a:rPr lang="ru-RU" sz="2400" b="1" dirty="0"/>
              <a:t>Как называется наш город? Наша республика? Столица?</a:t>
            </a:r>
          </a:p>
          <a:p>
            <a:r>
              <a:rPr lang="ru-RU" sz="2400" b="1" dirty="0"/>
              <a:t>А как называется наша страна?</a:t>
            </a:r>
          </a:p>
        </p:txBody>
      </p:sp>
    </p:spTree>
    <p:extLst>
      <p:ext uri="{BB962C8B-B14F-4D97-AF65-F5344CB8AC3E}">
        <p14:creationId xmlns:p14="http://schemas.microsoft.com/office/powerpoint/2010/main" val="378558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ᐈ Пастельный для презентации фон, векторные картинки пастельны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844" cy="68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" y="1631217"/>
            <a:ext cx="9112118" cy="5301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882" y="1"/>
            <a:ext cx="90889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Ребята, все мы: люди, животные, птицы, растения – жители Земли. Но наша планета находится в опасности. На ней много больных мест.  Это случилось потому, что люди построили много заводов, фабрик. От этих предприятий загрязняется воздух – его загрязняет дым, который выходит из труб в небо, газы от машин. Отходы заводов сливаются в реки, моря и загрязняют их.</a:t>
            </a:r>
          </a:p>
        </p:txBody>
      </p:sp>
    </p:spTree>
    <p:extLst>
      <p:ext uri="{BB962C8B-B14F-4D97-AF65-F5344CB8AC3E}">
        <p14:creationId xmlns:p14="http://schemas.microsoft.com/office/powerpoint/2010/main" val="71985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9" y="-19719"/>
            <a:ext cx="9159099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05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Нефть из танкеров во время аварий проливается в воду морей и океанов. Так загрязняется наша земля. От этого загрязнения гибнут животные, растения, болеют люди. Гибнет наша природа. 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0" t="-1" b="52769"/>
          <a:stretch/>
        </p:blipFill>
        <p:spPr bwMode="auto">
          <a:xfrm>
            <a:off x="251520" y="3906065"/>
            <a:ext cx="3838495" cy="2773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468" y="1015663"/>
            <a:ext cx="4700587" cy="2882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468" y="3833805"/>
            <a:ext cx="4669083" cy="2800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0" y="1015663"/>
            <a:ext cx="3975605" cy="2899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385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665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МАДОУ «Центр развития ребенка – детский сад № 17» г.о.Саранск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aleksei-byakinaleksei-byakin@outlook.com</cp:lastModifiedBy>
  <cp:revision>24</cp:revision>
  <dcterms:created xsi:type="dcterms:W3CDTF">2020-04-17T16:40:55Z</dcterms:created>
  <dcterms:modified xsi:type="dcterms:W3CDTF">2020-04-20T08:41:20Z</dcterms:modified>
</cp:coreProperties>
</file>