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7" r:id="rId5"/>
    <p:sldId id="270" r:id="rId6"/>
    <p:sldId id="262" r:id="rId7"/>
    <p:sldId id="268" r:id="rId8"/>
    <p:sldId id="257" r:id="rId9"/>
    <p:sldId id="271" r:id="rId10"/>
    <p:sldId id="263" r:id="rId11"/>
    <p:sldId id="269" r:id="rId12"/>
    <p:sldId id="264" r:id="rId13"/>
    <p:sldId id="258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38" y="6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35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3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4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14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53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11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36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98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8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36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3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11072-E7C8-4487-A828-A40655484BA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69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8588" y="304800"/>
            <a:ext cx="831924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Структурное подразделение  «Детский сад № 16 комбинированного вида» </a:t>
            </a:r>
            <a:endParaRPr lang="ru-RU" sz="1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МБДОУ «Детский сад «Радуга» комбинированного вида»</a:t>
            </a:r>
            <a:endParaRPr lang="ru-RU" sz="1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Рузаевского муниципального района</a:t>
            </a:r>
            <a:endParaRPr lang="ru-RU" sz="1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5693" y="1984138"/>
            <a:ext cx="57822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физкультурного занятия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средней группе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неделя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99" y="4420295"/>
            <a:ext cx="6454589" cy="772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r">
              <a:lnSpc>
                <a:spcPts val="2570"/>
              </a:lnSpc>
              <a:spcBef>
                <a:spcPts val="95"/>
              </a:spcBef>
              <a:spcAft>
                <a:spcPts val="0"/>
              </a:spcAft>
              <a:tabLst>
                <a:tab pos="143510" algn="l"/>
              </a:tabLst>
            </a:pPr>
            <a:r>
              <a:rPr lang="ru-RU" b="1" spc="-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Подготовила инструктор по физической культуре:      </a:t>
            </a:r>
            <a:endPara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r">
              <a:lnSpc>
                <a:spcPts val="2570"/>
              </a:lnSpc>
              <a:spcBef>
                <a:spcPts val="95"/>
              </a:spcBef>
              <a:spcAft>
                <a:spcPts val="0"/>
              </a:spcAft>
              <a:tabLst>
                <a:tab pos="143510" algn="l"/>
              </a:tabLst>
            </a:pPr>
            <a:r>
              <a:rPr lang="ru-RU" b="1" spc="-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Захарова Н.А</a:t>
            </a:r>
            <a:r>
              <a:rPr lang="ru-RU" b="1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92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10988" y="768860"/>
            <a:ext cx="8390965" cy="582621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Малыши, малыши —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Дружные ребятки.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Малыши, малыши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Вышли на зарядку.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Руки  вверх потянем дружно, (ходьба на носочках)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три, четыре , пять,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спины нам очень нужно, 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Упражненье выполнять.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так, вот так!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Упражненье выполнять.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Спинку ровно, шире шаг –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Зашагали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так, вот так,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Маршируем 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теперь идем на пятках, (ходьба на пятках)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три, четыре , пять,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Спрячем руки для порядка,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спиной в замок, ребятки.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Спинку ровно, шире шаг –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Зашагали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так, вот так,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Маршируем 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Мишку можем показать, (ходьба на внешней стороне ступни).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три, четыре , пять,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Косолапый и большой,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Получился неплохой.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Спинку ровно, шире шаг –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Зашагали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так, вот так,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Маршируем 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Будем ноги поднимать, (ходьба с высоким подниманием бедра)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Раз-два-три-четыре-пять.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Руки тянем мы вперед,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Пусть никто не отстает.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Нужно ногу подставлять, (ходьба боком, приставным шагом)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Раз, два, три, четыре , пять,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Дружно боком мы идем,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 пути мы не свернем.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Дальше, дальше мы шагаем,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зарядку выполняем.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теперь пора бежать,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Всем друг друга догонять.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Давайте все попрыгаем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ножками подвигаем.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 прыжок и два прыжок,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Поактивнее, дружок.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раз, два,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Врассыпную зашагала детвора. (ходьба в рассыпную)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Спинку ровно, шире шаг –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Маршируем 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Стоп! Закончилась зарядка.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Вдох и выдох для порядка.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(Руки вверх — вдох, вниз через стороны — выдох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3693" y="215153"/>
            <a:ext cx="690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утренней гимнастики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Малыши вышли на зарядку»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92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19954" y="950259"/>
            <a:ext cx="81124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Упражнения для формирования правильной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осанки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профилактики ее нарушений: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- прогибание спины с обручем и мячом в руках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- наклоны в стороны с обручем за спиной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- приседания стоя на носках с гимнастической палкой в руках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- наклоны вперед прогнувшись, ноги врозь, с гимнастической палкой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- наклоны назад с разведением рук в стороны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- поднимание ног вверх лежа на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спине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- ползание на четвереньках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- ходьба с удержанием на голове груза с сохранением правильной осанки</a:t>
            </a:r>
            <a:endParaRPr lang="ru-RU" sz="1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9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03713" y="337931"/>
            <a:ext cx="4009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Закаливание ног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" t="19497" r="-1" b="6966"/>
          <a:stretch/>
        </p:blipFill>
        <p:spPr>
          <a:xfrm>
            <a:off x="663902" y="1376736"/>
            <a:ext cx="8046224" cy="445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8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00743" y="365126"/>
            <a:ext cx="8229600" cy="426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790" algn="ctr">
              <a:lnSpc>
                <a:spcPct val="115000"/>
              </a:lnSpc>
              <a:spcBef>
                <a:spcPts val="1610"/>
              </a:spcBef>
              <a:spcAft>
                <a:spcPts val="0"/>
              </a:spcAft>
            </a:pPr>
            <a:r>
              <a:rPr lang="ru-RU" sz="3200" b="1" spc="-5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Профилактика плоскостопия</a:t>
            </a:r>
          </a:p>
          <a:p>
            <a:pPr marL="97790" algn="ctr">
              <a:lnSpc>
                <a:spcPct val="115000"/>
              </a:lnSpc>
              <a:spcBef>
                <a:spcPts val="1610"/>
              </a:spcBef>
              <a:spcAft>
                <a:spcPts val="0"/>
              </a:spcAft>
            </a:pPr>
            <a:r>
              <a:rPr lang="ru-RU" sz="3200" b="1" spc="-5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Массаж </a:t>
            </a:r>
            <a:r>
              <a:rPr lang="ru-RU" sz="3200" b="1" spc="-5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стопы.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505" marR="42545" indent="509270" algn="just">
              <a:lnSpc>
                <a:spcPct val="115000"/>
              </a:lnSpc>
              <a:spcAft>
                <a:spcPts val="0"/>
              </a:spcAft>
            </a:pPr>
            <a:r>
              <a:rPr lang="ru-RU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Сначала подошва разминается с помощью поглаживаний ладонью, </a:t>
            </a:r>
            <a:r>
              <a:rPr lang="ru-RU" sz="20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затем нажимом больших пальцев. Необходимо сделать десять - двадцать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повторных движений на каждую стопу.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0330" marR="33655" indent="55753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Стопа - удобное место лечебного воздействия. Во-первых, она </a:t>
            </a:r>
            <a:r>
              <a:rPr lang="ru-RU" sz="20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хорошо разминается от естественных упражнений (ходьбы и бега босиком по </a:t>
            </a:r>
            <a:r>
              <a:rPr lang="ru-RU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песку и мелкой гальке), которые нравятся каждому ребенку, во-вторых, 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воздействовать на нее можно с помощью массажа, который не требует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больших затрат времени и особых навыков.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314" y="4626805"/>
            <a:ext cx="3996304" cy="199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7410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13530" y="2357718"/>
            <a:ext cx="3666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4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1775534" y="834501"/>
            <a:ext cx="6303145" cy="60055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</a:t>
            </a:r>
          </a:p>
          <a:p>
            <a:pPr algn="l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Физическое воспитание дошкольников включает в себя проведение утренней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(ежедневное), физкультурных занятий, подвижных игр, развлечений в помещении и на свежем воздухе.</a:t>
            </a:r>
          </a:p>
          <a:p>
            <a:pPr algn="l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данной презентации представлен конспект физкультурного занятия, методические рекомендации к проведению физкультурного занятия, комплекс утренней гимнастики, подвижная игр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способы закаливания организма, рекомендации  по профилактике плоскостопия и осанки.</a:t>
            </a:r>
          </a:p>
          <a:p>
            <a:pPr algn="l"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15650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60612" y="887507"/>
            <a:ext cx="7243481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Занятие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построено по общепринятой структуре и включает обучение основным видам движений, комплекс упражнений общеразвивающего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характера, подвижные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и т.д.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возраста детей продолжительность физкультурного занятия разная (2 младшая группа-15 мин., средняя группа-20 мин., старшая группа -25 мин., подготовительная группа-30 мин.) и все они проводятся 3 раза в неделю в игровой форме.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Самое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совместные занятия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игры приносили детям удовольствие и радость, прибавляли уверенности в своих силах, развивали самостоятельность.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Растите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здоровыми, сильными и жизнерадостными!</a:t>
            </a:r>
          </a:p>
        </p:txBody>
      </p:sp>
    </p:spTree>
    <p:extLst>
      <p:ext uri="{BB962C8B-B14F-4D97-AF65-F5344CB8AC3E}">
        <p14:creationId xmlns:p14="http://schemas.microsoft.com/office/powerpoint/2010/main" val="42993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37229" y="235583"/>
            <a:ext cx="33969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часть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039759"/>
              </p:ext>
            </p:extLst>
          </p:nvPr>
        </p:nvGraphicFramePr>
        <p:xfrm>
          <a:off x="218112" y="1179052"/>
          <a:ext cx="8680227" cy="47031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8501"/>
                <a:gridCol w="2967200"/>
                <a:gridCol w="1928741"/>
                <a:gridCol w="1965785"/>
              </a:tblGrid>
              <a:tr h="743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занятия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дыхание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</a:tr>
              <a:tr h="3959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«Физкульт-ура!»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(Все виды ходьбы выполняются в чередовании с обычной ходьбой).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 на носках, пятках, на наружных сводах стопы, с высоким подниманием бедра.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 по кругу.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 с изменением направления движения и продолжение ходьбы,  врассыпную.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 по кругу, остановкой по сигналу, между предметами.</a:t>
                      </a: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Обычный бег;</a:t>
                      </a:r>
                    </a:p>
                    <a:p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кругу; «змейкой» между предметами, врассыпную,</a:t>
                      </a:r>
                    </a:p>
                    <a:p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остановкой на сигнал.</a:t>
                      </a:r>
                    </a:p>
                    <a:p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 беге энергичное отталкивание и эластичная постановку стопы)</a:t>
                      </a:r>
                    </a:p>
                    <a:p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 marR="25400" algn="l">
                        <a:lnSpc>
                          <a:spcPts val="1465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Пчелка»</a:t>
                      </a:r>
                      <a:endParaRPr lang="ru-RU" sz="1400" spc="5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5400" algn="l">
                        <a:lnSpc>
                          <a:spcPts val="1465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Пчелка </a:t>
                      </a:r>
                      <a:r>
                        <a:rPr lang="ru-RU" sz="18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гуди. В поле </a:t>
                      </a:r>
                      <a:r>
                        <a:rPr lang="ru-RU" sz="18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лети.</a:t>
                      </a:r>
                      <a:endParaRPr lang="ru-RU" sz="1400" spc="5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5400" algn="l">
                        <a:lnSpc>
                          <a:spcPts val="1465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8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поля лети </a:t>
                      </a:r>
                      <a:r>
                        <a:rPr lang="ru-RU" sz="18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-медок неси.</a:t>
                      </a:r>
                      <a:endParaRPr lang="ru-RU" sz="1400" spc="5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5400" algn="l">
                        <a:lnSpc>
                          <a:spcPts val="1465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Ж-ж-ж</a:t>
                      </a:r>
                      <a:r>
                        <a:rPr lang="ru-RU" sz="18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ru-RU" sz="1800" spc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</a:t>
                      </a:r>
                      <a:r>
                        <a:rPr lang="ru-RU" sz="18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!.</a:t>
                      </a:r>
                      <a:endParaRPr lang="ru-RU" sz="1400" spc="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(Легко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взмахивают кистями рук. На выдохе произносить звук «ж-ж-ж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766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424519" y="170329"/>
            <a:ext cx="35096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2, 3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781226"/>
              </p:ext>
            </p:extLst>
          </p:nvPr>
        </p:nvGraphicFramePr>
        <p:xfrm>
          <a:off x="251012" y="943470"/>
          <a:ext cx="8624047" cy="5138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1310"/>
                <a:gridCol w="1828800"/>
                <a:gridCol w="3184478"/>
                <a:gridCol w="1093694"/>
                <a:gridCol w="1075765"/>
              </a:tblGrid>
              <a:tr h="867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занятия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 общеразвивающих упражнений (ОРУ)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виды упражнений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(ОВД)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Подвижная игра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Ходьба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Гимнастика для глаз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12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«Физкульт-ура!»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 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№7</a:t>
                      </a:r>
                      <a:endParaRPr lang="ru-RU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боком, приставным шагом по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канату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мешочком (книгой) на голове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руки на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поясе..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Прыжки на двух ногах через препятствия (высота брусков 6 см), поставленных на расстоянии 40 см один от другого, 5-6 брусков. Повторить 2-3 раза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Метание предмета в горизонтальную цель правой и левой рукой (расстояние до цели 2,5 м)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Подлезание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 веревку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рейку (высота 40 см от уровня пола) прямо и боком.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«Лохматый пес»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Обычная ходьба. </a:t>
                      </a:r>
                    </a:p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«Наши глазки»</a:t>
                      </a:r>
                    </a:p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911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2515" y="597877"/>
            <a:ext cx="7732835" cy="5668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общеразвивающих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упражнений (ОРУ)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(Без предметов)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п. - стойка ноги на ширине ступни, руки вниз. Поднять руки в стороны, за голову, в стороны, вернуться в исходное положение (4-5 раз).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 п. - стойка ноги на ширине плеч, руки на пояс. Руки в стороны, наклон вперед, коснуться пальцами рук пола; выпрямиться, руки в стороны, вернуться в исходное положение (5 раз).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И. п. - стойка на коленях, руки на пояс. Поворот вправо (влево), отвести правую (левую) руку в сторону, коснуться пятки левой (правой) ноги; вернуться в исходное положение (по 3 раза в каждую сторону).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И. п. - сидя, ноги прямые, руки в упоре сзади. Поднять правую (левую) ногу вверх; опустить ногу, вернуться в исходное положение (5-6 раз). 5. И. п. - лежа на животе, руки прямые. Прогнуться, руки вперед, прогнуться, ноги слегка приподнять; вернуться в исходное положение (4- 5 раз). 6. И. п. - стойка ноги на ширине ступни, руки произвольно. Прыжки на двух ногах на месте на счет 1-8, пауза; повторить еще 2 раза.</a:t>
            </a:r>
          </a:p>
          <a:p>
            <a:pPr>
              <a:lnSpc>
                <a:spcPct val="150000"/>
              </a:lnSpc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34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37765" y="531327"/>
            <a:ext cx="5002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выполнения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видов движений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6039" y="2055815"/>
            <a:ext cx="20924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Подлизанные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веревку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головой вперед</a:t>
            </a:r>
            <a:endParaRPr lang="ru-RU" dirty="0"/>
          </a:p>
          <a:p>
            <a:pPr algn="ctr"/>
            <a:endParaRPr lang="ru-RU" dirty="0"/>
          </a:p>
        </p:txBody>
      </p:sp>
      <p:pic>
        <p:nvPicPr>
          <p:cNvPr id="11" name="Рисунок 10" descr="https://pickimage.ru/wp-content/uploads/images/detskie/algorithmphysicalculture/algoritmpofizkulture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39" y="3299540"/>
            <a:ext cx="2092445" cy="18268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816116" y="2055813"/>
            <a:ext cx="3587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Метание в вертикальную цель </a:t>
            </a:r>
            <a:endParaRPr lang="ru-RU" dirty="0"/>
          </a:p>
        </p:txBody>
      </p:sp>
      <p:pic>
        <p:nvPicPr>
          <p:cNvPr id="12" name="Рисунок 11" descr="https://fsd.kopilkaurokov.ru/uploads/user_file_56bb8ba33ecab/konspiekturokapolieghkoatlietichieskimuprazhnieniiam_2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116" y="3299540"/>
            <a:ext cx="3587392" cy="1826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617" y="3299539"/>
            <a:ext cx="2080315" cy="182689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71617" y="2055813"/>
            <a:ext cx="2019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Подлезание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 веревку боком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876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50899" y="723900"/>
            <a:ext cx="7487557" cy="5631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  <a:r>
              <a:rPr lang="ru-RU" b="1" dirty="0" smtClean="0"/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Лохматый пес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пса. Пес располагается в углу комнаты  ложится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пол. Остальные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играющие располагаются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 домике»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сигналу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тихонько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приближаются к «псу» по мере произнесения следующего текста: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лежит лохматый пес,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лапы свой уткнувши нос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Тихо, смирно он лежит,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 дремлет, не то спит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Подойдем к нему, разбудим.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посмотрим, что-то будет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начинает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будить «пса», наклоняются к нему, произносят его кличку (Шарик), хлопают в ладоши, машут руками. Вдруг «пес» поднимается и громко лает.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разбегаются, «пес» гонится за ними, стараясь кого-нибудь поймать (осалить). Когда все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убегут, спрячутся в свой «дом» (за обозначенную на полу линию), «пес» возвращается на свое место. Игра повторяется. </a:t>
            </a:r>
          </a:p>
          <a:p>
            <a:endParaRPr lang="ru-RU" sz="2000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16323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38200" y="261257"/>
            <a:ext cx="7315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Гимнастика для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глаз 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«Наши глазки»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Закрываем мы глаза, вот какие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чудеса.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(Закрывают оба глаза)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глазки отдыхают, упражненья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(Продолжают стоять с закрытыми глазами)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мы их откроем, через речку мост построим.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(Открывают глаза,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рукой и взглядом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рисуют мост)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Нарисуем букву «О», получается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(Глазами рисуют букву «О»)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 поднимем,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вниз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(Глаза поднимают вверх, опускают вниз)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Вправо,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влево, ты учись.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(Глазами двигают вправо-влево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остановись, 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скорее улыбнись.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9545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1077</Words>
  <Application>Microsoft Office PowerPoint</Application>
  <PresentationFormat>Экран (4:3)</PresentationFormat>
  <Paragraphs>150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</dc:creator>
  <cp:lastModifiedBy>NA</cp:lastModifiedBy>
  <cp:revision>21</cp:revision>
  <dcterms:created xsi:type="dcterms:W3CDTF">2020-04-15T20:06:11Z</dcterms:created>
  <dcterms:modified xsi:type="dcterms:W3CDTF">2020-04-29T06:25:13Z</dcterms:modified>
</cp:coreProperties>
</file>