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7" r:id="rId5"/>
    <p:sldId id="269" r:id="rId6"/>
    <p:sldId id="270" r:id="rId7"/>
    <p:sldId id="271" r:id="rId8"/>
    <p:sldId id="272" r:id="rId9"/>
    <p:sldId id="273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BCD"/>
    <a:srgbClr val="C47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4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7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9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6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2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5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4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7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37D6B-08D9-4D28-83BE-636CC4F1A8A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9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7031" y="114013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+mn-lt"/>
              </a:rPr>
              <a:t>Рисование на тему : «Расцвели красивые цветы»</a:t>
            </a:r>
            <a:endParaRPr lang="en-US" b="1" dirty="0">
              <a:gradFill flip="none" rotWithShape="1">
                <a:gsLst>
                  <a:gs pos="16000">
                    <a:srgbClr val="893BCD"/>
                  </a:gs>
                  <a:gs pos="100000">
                    <a:srgbClr val="C477A5"/>
                  </a:gs>
                </a:gsLst>
                <a:lin ang="2700000" scaled="1"/>
                <a:tileRect/>
              </a:gra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5270"/>
            <a:ext cx="9144000" cy="1655762"/>
          </a:xfrm>
        </p:spPr>
        <p:txBody>
          <a:bodyPr/>
          <a:lstStyle/>
          <a:p>
            <a:r>
              <a:rPr lang="ru-RU" dirty="0" smtClean="0">
                <a:solidFill>
                  <a:srgbClr val="893BCD"/>
                </a:solidFill>
              </a:rPr>
              <a:t>Подготовила:  педагог дополнительного образования </a:t>
            </a:r>
          </a:p>
          <a:p>
            <a:r>
              <a:rPr lang="ru-RU" dirty="0" smtClean="0">
                <a:solidFill>
                  <a:srgbClr val="893BCD"/>
                </a:solidFill>
              </a:rPr>
              <a:t>Мельникова </a:t>
            </a:r>
            <a:r>
              <a:rPr lang="ru-RU" dirty="0" smtClean="0">
                <a:solidFill>
                  <a:srgbClr val="893BCD"/>
                </a:solidFill>
              </a:rPr>
              <a:t>О.П</a:t>
            </a:r>
          </a:p>
          <a:p>
            <a:r>
              <a:rPr lang="ru-RU" smtClean="0">
                <a:solidFill>
                  <a:srgbClr val="893BCD"/>
                </a:solidFill>
              </a:rPr>
              <a:t>МАДОУ «Центр </a:t>
            </a:r>
            <a:r>
              <a:rPr lang="ru-RU" dirty="0" smtClean="0">
                <a:solidFill>
                  <a:srgbClr val="893BCD"/>
                </a:solidFill>
              </a:rPr>
              <a:t>развития </a:t>
            </a:r>
            <a:r>
              <a:rPr lang="ru-RU" smtClean="0">
                <a:solidFill>
                  <a:srgbClr val="893BCD"/>
                </a:solidFill>
              </a:rPr>
              <a:t>ребёнка-детский сад №13»</a:t>
            </a:r>
            <a:endParaRPr lang="en-US" dirty="0">
              <a:solidFill>
                <a:srgbClr val="893BC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517" y="225402"/>
            <a:ext cx="2773363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02" y="-91136"/>
            <a:ext cx="28956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370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3" y="140220"/>
            <a:ext cx="10419008" cy="671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017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Программное содержание: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Цель: Учить детей рисовать красивые цветы, используя разнообразные формообразующие движения, работая всей кистью и ее концом. Развивать эстетические чувства (дети должны продуманно брать цвет краски), чувство ритма, представления о красоте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Материал: половинка альбомного листа, гуашь, кисти, стаканчик с водой.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22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8513" y="1305282"/>
            <a:ext cx="7760594" cy="147655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Здравствуй</a:t>
            </a:r>
            <a:r>
              <a:rPr lang="ru-RU" dirty="0"/>
              <a:t>, милый мой цветок, Леса гость весенний! Как красиво ты расцвел Здесь, в </a:t>
            </a:r>
            <a:r>
              <a:rPr lang="ru-RU" dirty="0" smtClean="0"/>
              <a:t>уединенье! </a:t>
            </a:r>
            <a:r>
              <a:rPr lang="ru-RU" dirty="0"/>
              <a:t>Улыбнется ветерок И с тобой играет, Солнце целый день тебя Весело ласкает!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5" y="988498"/>
            <a:ext cx="2773253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24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Предлагаю нарисовать красивые цветы!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51" y="1392591"/>
            <a:ext cx="2895851" cy="398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1750543"/>
            <a:ext cx="3455987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51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1.Нарисуем цветы разного размера. Начнем со стебелька, проведем линии  с овальными листьями.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49174" y="912785"/>
            <a:ext cx="4759205" cy="634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83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Для колокольчика. </a:t>
            </a:r>
            <a:r>
              <a:rPr lang="ru-RU" sz="3600" dirty="0" smtClean="0"/>
              <a:t>Сначала </a:t>
            </a:r>
            <a:r>
              <a:rPr lang="ru-RU" sz="3600" dirty="0"/>
              <a:t>рисуем стебель — на поверхности листа для рисования проводится сверху вниз изогнутая </a:t>
            </a:r>
            <a:r>
              <a:rPr lang="ru-RU" sz="3600" dirty="0" smtClean="0"/>
              <a:t>линия зеленым цветом. </a:t>
            </a:r>
            <a:r>
              <a:rPr lang="ru-RU" sz="3600" dirty="0"/>
              <a:t>В разные стороны от стебля рисуем несколько наклонных дуг, к которым чуть позже </a:t>
            </a:r>
            <a:r>
              <a:rPr lang="ru-RU" sz="3600" dirty="0" smtClean="0"/>
              <a:t>прорисуем </a:t>
            </a:r>
            <a:r>
              <a:rPr lang="ru-RU" sz="3600" dirty="0"/>
              <a:t>цветки.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412" y="2907450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10" y="2250259"/>
            <a:ext cx="3272283" cy="436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07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Для одуванчика рисуем стебелек с овальными листьями. Наш цветочек будет похож на солнышко.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70" y="1815361"/>
            <a:ext cx="3291840" cy="438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1815361"/>
            <a:ext cx="3291839" cy="438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31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Для тюльпана. Зеленым цветом рисуем стебелёк и овальный листочек. Кисть прижимаем всем ворсом к бумаге получае</a:t>
            </a:r>
            <a:r>
              <a:rPr lang="ru-RU" dirty="0"/>
              <a:t>м</a:t>
            </a:r>
            <a:r>
              <a:rPr lang="ru-RU" dirty="0" smtClean="0"/>
              <a:t> лепесток.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0742" y="321832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89" y="2181884"/>
            <a:ext cx="5403030" cy="405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47" y="2012457"/>
            <a:ext cx="3293345" cy="439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70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всех наших цветов можно выбрать один, либо нарисовать все.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38" y="1974198"/>
            <a:ext cx="5401524" cy="405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795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127</Words>
  <Application>Microsoft Office PowerPoint</Application>
  <PresentationFormat>Широкоэкранный</PresentationFormat>
  <Paragraphs>14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Рисование на тему : «Расцвели красивые цветы»</vt:lpstr>
      <vt:lpstr>Программное содержание:</vt:lpstr>
      <vt:lpstr>    Здравствуй, милый мой цветок, Леса гость весенний! Как красиво ты расцвел Здесь, в уединенье! Улыбнется ветерок И с тобой играет, Солнце целый день тебя Весело ласкает!</vt:lpstr>
      <vt:lpstr>Предлагаю нарисовать красивые цветы!</vt:lpstr>
      <vt:lpstr>1.Нарисуем цветы разного размера. Начнем со стебелька, проведем линии  с овальными листьями.</vt:lpstr>
      <vt:lpstr> Для колокольчика. Сначала рисуем стебель — на поверхности листа для рисования проводится сверху вниз изогнутая линия зеленым цветом. В разные стороны от стебля рисуем несколько наклонных дуг, к которым чуть позже прорисуем цветки.</vt:lpstr>
      <vt:lpstr>Для одуванчика рисуем стебелек с овальными листьями. Наш цветочек будет похож на солнышко.</vt:lpstr>
      <vt:lpstr> Для тюльпана. Зеленым цветом рисуем стебелёк и овальный листочек. Кисть прижимаем всем ворсом к бумаге получаем лепесток.</vt:lpstr>
      <vt:lpstr>Из всех наших цветов можно выбрать один, либо нарисовать все.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Методист</cp:lastModifiedBy>
  <cp:revision>20</cp:revision>
  <dcterms:created xsi:type="dcterms:W3CDTF">2020-01-15T13:43:09Z</dcterms:created>
  <dcterms:modified xsi:type="dcterms:W3CDTF">2020-04-29T12:17:59Z</dcterms:modified>
</cp:coreProperties>
</file>