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3" r:id="rId3"/>
    <p:sldId id="258" r:id="rId4"/>
    <p:sldId id="265" r:id="rId5"/>
    <p:sldId id="266" r:id="rId6"/>
    <p:sldId id="262" r:id="rId7"/>
    <p:sldId id="269" r:id="rId8"/>
    <p:sldId id="270" r:id="rId9"/>
    <p:sldId id="267" r:id="rId10"/>
    <p:sldId id="268" r:id="rId11"/>
    <p:sldId id="271" r:id="rId12"/>
    <p:sldId id="272" r:id="rId13"/>
    <p:sldId id="274" r:id="rId14"/>
    <p:sldId id="275" r:id="rId15"/>
    <p:sldId id="276" r:id="rId16"/>
    <p:sldId id="277" r:id="rId17"/>
    <p:sldId id="280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80"/>
    <a:srgbClr val="9999FF"/>
    <a:srgbClr val="85DFFF"/>
    <a:srgbClr val="FFFF00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720" y="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28.09.2020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28.09.2020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28.09.2020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28.09.2020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28.09.2020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28.09.2020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28.09.2020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28.09.2020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28.09.2020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28.09.2020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28.09.2020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avatanplus.com/files/resources/original/5700bcbf48023153dae14b3f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7" descr="D:\Лидия\шаблоны\Ольга Бор\Care Bears\облака.pn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060104" y="1562985"/>
            <a:ext cx="4813818" cy="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838200" y="2209800"/>
            <a:ext cx="7742664" cy="3416320"/>
            <a:chOff x="1115616" y="2093456"/>
            <a:chExt cx="7165477" cy="253538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3056726"/>
              <a:ext cx="7165477" cy="10699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73410" y="2093456"/>
              <a:ext cx="5084703" cy="2535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«Краски осени» 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ознакомление с пейзажной живописью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 smtClean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Воспитатели: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 err="1" smtClean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Назаркина</a:t>
              </a:r>
              <a:r>
                <a:rPr lang="ru-RU" sz="2400" b="1" dirty="0" smtClean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err="1" smtClean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И.А</a:t>
              </a:r>
              <a:r>
                <a:rPr lang="ru-RU" sz="2400" b="1" dirty="0" err="1" smtClean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.,Кузьмина</a:t>
              </a:r>
              <a:r>
                <a:rPr lang="ru-RU" sz="2400" b="1" dirty="0" smtClean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smtClean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Н.А</a:t>
              </a:r>
              <a:r>
                <a:rPr lang="ru-RU" sz="2400" b="1" dirty="0" smtClean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 smtClean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2018 г.</a:t>
              </a:r>
              <a:endParaRPr lang="ru-RU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762000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Детский сад комбинированного вида «Солнышко»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Республика Мордовия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Чамзинского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600200" y="1676400"/>
            <a:ext cx="6400800" cy="6096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563562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Речевое развитие.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4040188" cy="639762"/>
          </a:xfrm>
        </p:spPr>
        <p:txBody>
          <a:bodyPr/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Рассказывание по картине И.Левитана  «Золотая осень»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мои документы 3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" y="2057400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4400" y="1676400"/>
            <a:ext cx="4041775" cy="639762"/>
          </a:xfrm>
        </p:spPr>
        <p:txBody>
          <a:bodyPr/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Описательный рассказ по картине 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181119_11593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24400" y="2438400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Беседы.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мои документы 3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62000" y="1066800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Содержимое 14" descr="IMG_20181024_09095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29200" y="1524000"/>
            <a:ext cx="2963466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99060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Знакомство с пословицами и поговорками о природе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G_20181022_1111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0" name="Содержимое 9" descr="IMG_20181026_0756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Загадки о природе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IMG_20181119_1151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1" name="Содержимое 10" descr="SDC131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Художественное творчество.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Лепка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G_20181119_1226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0" name="Содержимое 9" descr="IMG_20181119_1244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Аппликация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мои документы 2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62200"/>
            <a:ext cx="4038600" cy="3028950"/>
          </a:xfrm>
        </p:spPr>
      </p:pic>
      <p:pic>
        <p:nvPicPr>
          <p:cNvPr id="5" name="Содержимое 4" descr="IMG_20181119_1304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Рисование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181119_1259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9" name="Содержимое 8" descr="IMG_20181119_1256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3340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G_20181113_1254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057400"/>
            <a:ext cx="3394472" cy="4525963"/>
          </a:xfrm>
        </p:spPr>
      </p:pic>
      <p:pic>
        <p:nvPicPr>
          <p:cNvPr id="10" name="Содержимое 9" descr="IMG_20180928_1217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7200" y="1676400"/>
            <a:ext cx="4038600" cy="302895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45720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Этап. Итоговый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Рекомендации для родителей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ознакомлению детей с пейзажной живописью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Рассмотрите с ребенком  репродукции картин художников с изображением осенней природы. Сравните их с натуральным видом в парке, в саду.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Обратите внимание ребенка на изменения, которые произошли в природе, как меняется погода каждый день или несколько раз в день.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Попросите ребенка назвать приметы осени.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Посмотрите с ребенком мультфильм «Осенние кораблики», «Осенний вальс», прочитайте рассказы В. Бианки «Синичкин календарь».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Раскрасьте  цветными карандашами картинки с изображением осенней природы, нарисуйте красками осенний пейзаж.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31838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Результативность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- Наблюдения показали, что системная ежедневная работа по знакомству с пейзажной живописью побуждает детей к активной продуктивной деятельности: они с удовольствием рисуют. Дети свободнее стали владеть пространственным ориентиром, располагают предметы «ближе – дальше».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- Ребята научились работать разными материалами, в разной технике.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- Знакомство детей с пейзажной живописью способствует их эмоциональному и эстетическому развитию, воспитывает доброе и бережное  отношение к природе, пробуждает искреннее горячее чувство любви к своему краю, родной земле.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практико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ориентированный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старшей группы, родители воспитанников, воспитатели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Сроки реализации: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октябрь - ноябрь 2018 г.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533400" y="838200"/>
            <a:ext cx="7924800" cy="502920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Пейзажная живопись является одним из самых лирических и эмоциональных жанров изобразительного искусства, это высшая степень художественного освоения природы, вдохновенно и образно воссоздающая её красоту. Художественный пейзаж помогает развивать эстетический вкус, образное и ассоциативное мышление, воображение , самосозерцание. Пейзажная живопись способна не только доставлять радость, но и вдохновлять на творчество. В условиях образовательного процесса в ДОУ  мы укрепляем и расширяем связь с природой, воспитываем бережное отношение к природе, приобщаем к совместной деятельности детей и родителей, как в саду, так и дома.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7696200" cy="5638800"/>
          </a:xfrm>
        </p:spPr>
        <p:txBody>
          <a:bodyPr/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Знакомить детей с пейзажной живописью, способствовать их эмоциональному и эстетическому развитию, воспитывать доброе и бережное отношение к природе, её красоте, побуждать горячее чувство любви к своему краю. Доставить детям радость и вдохновение на творчество.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7065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3048000"/>
          </a:xfrm>
        </p:spPr>
        <p:txBody>
          <a:bodyPr/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обобщить и систематизировать представления детей о временных изменениях в природе, о характерных сезонных явлениях;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формировать у детей представления о пейзажной живописи;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учить использовать полученные знания в собственном творчестве, используя разнообразные изобразительные материалы;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развивать творческие способности, эстетический вкус;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обеспечить участие семьи в воспитательном развитии интереса к художественному искусству;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воспитывать  детей бережное отношение к природе.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ЭТАПЫ РЕАЛИЗАЦИИ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этап. Подготовительный.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4040188" cy="639762"/>
          </a:xfrm>
        </p:spPr>
        <p:txBody>
          <a:bodyPr/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Подборка методического и дидактического материала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IMG_20181119_1237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572000" y="1524000"/>
            <a:ext cx="4041775" cy="639762"/>
          </a:xfrm>
        </p:spPr>
        <p:txBody>
          <a:bodyPr/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Подборка художественной литературы, иллюстраций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IMG_20181119_13112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  <p:extLst>
      <p:ext uri="{BB962C8B-B14F-4D97-AF65-F5344CB8AC3E}">
        <p14:creationId xmlns:p14="http://schemas.microsoft.com/office/powerpoint/2010/main" xmlns="" val="243275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3400" y="685800"/>
            <a:ext cx="4040188" cy="10969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Беседы. Чтение художественной литературы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20181024_08085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95800" y="1143000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Разучивание стихотворений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G_20181025_104808_BURST00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5025" y="2634853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-5715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066800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Наблюдения. Описание.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180928_1104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066800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Слушание . Обсуждение.</a:t>
            </a:r>
          </a:p>
        </p:txBody>
      </p:sp>
      <p:pic>
        <p:nvPicPr>
          <p:cNvPr id="8" name="Содержимое 7" descr="IMG_20180829_07491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08038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Этап. Основной.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Игровая деятельность.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мои документы 3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14400" y="2514600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143000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181119_11531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3959</TotalTime>
  <Words>318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1_Тема Office</vt:lpstr>
      <vt:lpstr>Детский сад комбинированного вида «Солнышко» Республика Мордовия Чамзинского района</vt:lpstr>
      <vt:lpstr>Слайд 2</vt:lpstr>
      <vt:lpstr>   </vt:lpstr>
      <vt:lpstr>Цель проекта: Знакомить детей с пейзажной живописью, способствовать их эмоциональному и эстетическому развитию, воспитывать доброе и бережное отношение к природе, её красоте, побуждать горячее чувство любви к своему краю. Доставить детям радость и вдохновение на творчество.</vt:lpstr>
      <vt:lpstr>Задачи проекта: - обобщить и систематизировать представления детей о временных изменениях в природе, о характерных сезонных явлениях; - формировать у детей представления о пейзажной живописи; - учить использовать полученные знания в собственном творчестве, используя разнообразные изобразительные материалы; - развивать творческие способности, эстетический вкус; - обеспечить участие семьи в воспитательном развитии интереса к художественному искусству; - воспитывать  детей бережное отношение к природе.    </vt:lpstr>
      <vt:lpstr> ЭТАПЫ РЕАЛИЗАЦИИ 1 этап. Подготовительный.</vt:lpstr>
      <vt:lpstr>Слайд 7</vt:lpstr>
      <vt:lpstr>Слайд 8</vt:lpstr>
      <vt:lpstr>2 Этап. Основной. </vt:lpstr>
      <vt:lpstr>Речевое развитие.</vt:lpstr>
      <vt:lpstr>Беседы.</vt:lpstr>
      <vt:lpstr>Чтение художественной литературы. Знакомство с пословицами и поговорками о природе</vt:lpstr>
      <vt:lpstr>Загадки о природе</vt:lpstr>
      <vt:lpstr>Художественное творчество. Лепка</vt:lpstr>
      <vt:lpstr>Аппликация</vt:lpstr>
      <vt:lpstr>Рисование</vt:lpstr>
      <vt:lpstr>Работа с родителями</vt:lpstr>
      <vt:lpstr>3 Этап. Итоговый</vt:lpstr>
      <vt:lpstr>Результативность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1</cp:lastModifiedBy>
  <cp:revision>89</cp:revision>
  <dcterms:created xsi:type="dcterms:W3CDTF">2014-07-06T18:18:01Z</dcterms:created>
  <dcterms:modified xsi:type="dcterms:W3CDTF">2020-09-28T19:39:24Z</dcterms:modified>
</cp:coreProperties>
</file>