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1A0B-926E-4E9F-98DD-1A3B148BB3DA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6B3D453-8A53-4B97-A01F-212EB1BB6AF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1A0B-926E-4E9F-98DD-1A3B148BB3DA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D453-8A53-4B97-A01F-212EB1BB6A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1A0B-926E-4E9F-98DD-1A3B148BB3DA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D453-8A53-4B97-A01F-212EB1BB6A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1A0B-926E-4E9F-98DD-1A3B148BB3DA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D453-8A53-4B97-A01F-212EB1BB6A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1A0B-926E-4E9F-98DD-1A3B148BB3DA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6B3D453-8A53-4B97-A01F-212EB1BB6AF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1A0B-926E-4E9F-98DD-1A3B148BB3DA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D453-8A53-4B97-A01F-212EB1BB6AF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1A0B-926E-4E9F-98DD-1A3B148BB3DA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D453-8A53-4B97-A01F-212EB1BB6AF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1A0B-926E-4E9F-98DD-1A3B148BB3DA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D453-8A53-4B97-A01F-212EB1BB6A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1A0B-926E-4E9F-98DD-1A3B148BB3DA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D453-8A53-4B97-A01F-212EB1BB6A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1A0B-926E-4E9F-98DD-1A3B148BB3DA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3D453-8A53-4B97-A01F-212EB1BB6AF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1A0B-926E-4E9F-98DD-1A3B148BB3DA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6B3D453-8A53-4B97-A01F-212EB1BB6AF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B51A0B-926E-4E9F-98DD-1A3B148BB3DA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6B3D453-8A53-4B97-A01F-212EB1BB6A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5500702"/>
            <a:ext cx="6400800" cy="871534"/>
          </a:xfrm>
        </p:spPr>
        <p:txBody>
          <a:bodyPr>
            <a:normAutofit fontScale="77500" lnSpcReduction="20000"/>
          </a:bodyPr>
          <a:lstStyle/>
          <a:p>
            <a:r>
              <a:rPr lang="ru-RU" altLang="zh-CN" sz="2800" b="1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Подготовила : воспитатель </a:t>
            </a:r>
            <a:r>
              <a:rPr lang="en-US" altLang="zh-CN" sz="2800" b="1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altLang="zh-CN" sz="2800" b="1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квалификационной категории Корнеева Валентина Анатольевна</a:t>
            </a:r>
            <a:endParaRPr lang="zh-CN" altLang="en-US" sz="2800" b="1" i="1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altLang="zh-CN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Формы и методы работы </a:t>
            </a:r>
            <a:r>
              <a:rPr lang="ru-RU" altLang="zh-CN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экологическому </a:t>
            </a:r>
            <a:r>
              <a:rPr lang="ru-RU" altLang="zh-CN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воспитанию в ДОУ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3573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процессе ознакомления детей с природой в детском саду используются разнообразные методы: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Наглядные</a:t>
            </a:r>
            <a:endParaRPr lang="ru-RU" sz="2000" dirty="0" smtClean="0"/>
          </a:p>
          <a:p>
            <a:r>
              <a:rPr lang="ru-RU" sz="2000" dirty="0" smtClean="0"/>
              <a:t>( </a:t>
            </a:r>
            <a:r>
              <a:rPr lang="ru-RU" sz="2000" dirty="0" smtClean="0"/>
              <a:t>наблюдение, </a:t>
            </a:r>
          </a:p>
          <a:p>
            <a:r>
              <a:rPr lang="ru-RU" sz="2000" dirty="0" smtClean="0"/>
              <a:t>   рассматривание  картин, </a:t>
            </a:r>
          </a:p>
          <a:p>
            <a:r>
              <a:rPr lang="ru-RU" sz="2000" dirty="0" smtClean="0"/>
              <a:t>    демонстрация</a:t>
            </a:r>
          </a:p>
          <a:p>
            <a:r>
              <a:rPr lang="ru-RU" sz="2000" dirty="0" smtClean="0"/>
              <a:t>     </a:t>
            </a:r>
            <a:r>
              <a:rPr lang="ru-RU" sz="2000" dirty="0" err="1" smtClean="0"/>
              <a:t>диа</a:t>
            </a:r>
            <a:r>
              <a:rPr lang="ru-RU" sz="2000" dirty="0" smtClean="0"/>
              <a:t> – кинофильмов</a:t>
            </a:r>
            <a:r>
              <a:rPr lang="ru-RU" sz="2000" dirty="0" smtClean="0"/>
              <a:t>)</a:t>
            </a:r>
          </a:p>
          <a:p>
            <a:r>
              <a:rPr lang="ru-RU" sz="2000" b="1" dirty="0" smtClean="0"/>
              <a:t>Практические</a:t>
            </a:r>
          </a:p>
          <a:p>
            <a:pPr>
              <a:buNone/>
            </a:pPr>
            <a:r>
              <a:rPr lang="ru-RU" sz="2000" dirty="0" smtClean="0"/>
              <a:t>      ( </a:t>
            </a:r>
            <a:r>
              <a:rPr lang="ru-RU" sz="2000" dirty="0" smtClean="0"/>
              <a:t>игровой метод, </a:t>
            </a:r>
          </a:p>
          <a:p>
            <a:r>
              <a:rPr lang="ru-RU" sz="2000" dirty="0" smtClean="0"/>
              <a:t>труд, элементарные опыты), </a:t>
            </a:r>
          </a:p>
          <a:p>
            <a:pPr eaLnBrk="0" hangingPunct="0"/>
            <a:r>
              <a:rPr lang="ru-RU" sz="2000" b="1" dirty="0" smtClean="0"/>
              <a:t>Словесные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рассказ воспитателя, </a:t>
            </a:r>
          </a:p>
          <a:p>
            <a:pPr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чтение художественного произведения, беседы).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2857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Наглядные методы</a:t>
            </a:r>
            <a:r>
              <a:rPr lang="ru-RU" altLang="zh-TW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zh-TW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zh-TW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Наблюдения</a:t>
            </a:r>
            <a:endParaRPr lang="ru-RU" dirty="0"/>
          </a:p>
        </p:txBody>
      </p:sp>
      <p:pic>
        <p:nvPicPr>
          <p:cNvPr id="3" name="Рисунок 2" descr="C:\Users\1\AppData\Local\Microsoft\Windows\Temporary Internet Files\Content.Word\IMG_20190131_11400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2" y="1357298"/>
            <a:ext cx="2571741" cy="3428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C:\Users\1\AppData\Local\Microsoft\Windows\Temporary Internet Files\Content.Word\IMG_20190208_11493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643306" y="3857628"/>
            <a:ext cx="1825623" cy="28574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19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286512" y="1571612"/>
            <a:ext cx="2643206" cy="35242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071802" y="1500174"/>
            <a:ext cx="2944795" cy="220859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313" y="285750"/>
            <a:ext cx="4208462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screen"/>
          <a:srcRect b="-2819"/>
          <a:stretch>
            <a:fillRect/>
          </a:stretch>
        </p:blipFill>
        <p:spPr bwMode="auto">
          <a:xfrm>
            <a:off x="4643438" y="571500"/>
            <a:ext cx="4052887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42844" y="3500438"/>
            <a:ext cx="4329112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714876" y="3714752"/>
            <a:ext cx="3786214" cy="2646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Практические методы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pic>
        <p:nvPicPr>
          <p:cNvPr id="3" name="Рисунок 2" descr="C:\Users\1\AppData\Local\Microsoft\Windows\Temporary Internet Files\Content.Word\IMG_20190405_12015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2910" y="1000108"/>
            <a:ext cx="2928958" cy="32861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C:\Users\1\AppData\Local\Microsoft\Windows\Temporary Internet Files\Content.Word\IMG_20190218_11174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72000" y="1000108"/>
            <a:ext cx="2600106" cy="32146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14282" y="4357694"/>
            <a:ext cx="3643338" cy="21283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714876" y="4357694"/>
            <a:ext cx="3500462" cy="2214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4643441" cy="27942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429000"/>
            <a:ext cx="4643442" cy="28192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C:\Users\1\AppData\Local\Microsoft\Windows\Temporary Internet Files\Content.Word\IMG_20160505_11083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92432" y="500042"/>
            <a:ext cx="4151568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screen"/>
          <a:srcRect b="-2"/>
          <a:stretch>
            <a:fillRect/>
          </a:stretch>
        </p:blipFill>
        <p:spPr bwMode="auto">
          <a:xfrm>
            <a:off x="5072066" y="3500438"/>
            <a:ext cx="3768057" cy="26432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1\AppData\Local\Microsoft\Windows\Temporary Internet Files\Content.Word\IMG_20191104_22201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2938" y="857250"/>
            <a:ext cx="442912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1\AppData\Local\Microsoft\Windows\Temporary Internet Files\Content.Word\IMG_20191104_22205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00563" y="857250"/>
            <a:ext cx="3929062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358246" cy="63184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Формы </a:t>
            </a:r>
            <a:r>
              <a:rPr lang="ru-RU" b="1" dirty="0" smtClean="0">
                <a:solidFill>
                  <a:srgbClr val="FF0000"/>
                </a:solidFill>
              </a:rPr>
              <a:t>ознакомления с природой.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142984"/>
            <a:ext cx="735811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663300"/>
                </a:solidFill>
                <a:latin typeface="Monotype Corsiva" pitchFamily="66" charset="0"/>
              </a:rPr>
              <a:t>Ознакомление детей с природой осуществляется в разнообразных формах: на занятиях, экскурсиях, в повседневной жизни( в труде, наблюдениях, играх на участке и в уголке природы).</a:t>
            </a:r>
            <a:endParaRPr lang="ru-RU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</TotalTime>
  <Words>108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Формы и методы работы по экологическому воспитанию в ДОУ </vt:lpstr>
      <vt:lpstr>В процессе ознакомления детей с природой в детском саду используются разнообразные методы:</vt:lpstr>
      <vt:lpstr>Слайд 3</vt:lpstr>
      <vt:lpstr>Слайд 4</vt:lpstr>
      <vt:lpstr>Практические методы </vt:lpstr>
      <vt:lpstr>Слайд 6</vt:lpstr>
      <vt:lpstr>Слайд 7</vt:lpstr>
      <vt:lpstr>Формы ознакомления с природой.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и методы работы пог экологическому воспитанию в ДОУ</dc:title>
  <dc:creator>1</dc:creator>
  <cp:lastModifiedBy>1</cp:lastModifiedBy>
  <cp:revision>3</cp:revision>
  <dcterms:created xsi:type="dcterms:W3CDTF">2021-01-25T21:29:21Z</dcterms:created>
  <dcterms:modified xsi:type="dcterms:W3CDTF">2021-01-25T21:54:38Z</dcterms:modified>
</cp:coreProperties>
</file>