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6"/>
  </p:notesMasterIdLst>
  <p:sldIdLst>
    <p:sldId id="269" r:id="rId2"/>
    <p:sldId id="258" r:id="rId3"/>
    <p:sldId id="259" r:id="rId4"/>
    <p:sldId id="448" r:id="rId5"/>
    <p:sldId id="444" r:id="rId6"/>
    <p:sldId id="271" r:id="rId7"/>
    <p:sldId id="445" r:id="rId8"/>
    <p:sldId id="369" r:id="rId9"/>
    <p:sldId id="447" r:id="rId10"/>
    <p:sldId id="276" r:id="rId11"/>
    <p:sldId id="440" r:id="rId12"/>
    <p:sldId id="395" r:id="rId13"/>
    <p:sldId id="434" r:id="rId14"/>
    <p:sldId id="437" r:id="rId15"/>
    <p:sldId id="455" r:id="rId16"/>
    <p:sldId id="424" r:id="rId17"/>
    <p:sldId id="425" r:id="rId18"/>
    <p:sldId id="450" r:id="rId19"/>
    <p:sldId id="451" r:id="rId20"/>
    <p:sldId id="403" r:id="rId21"/>
    <p:sldId id="452" r:id="rId22"/>
    <p:sldId id="374" r:id="rId23"/>
    <p:sldId id="453" r:id="rId24"/>
    <p:sldId id="45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1320" autoAdjust="0"/>
  </p:normalViewPr>
  <p:slideViewPr>
    <p:cSldViewPr>
      <p:cViewPr>
        <p:scale>
          <a:sx n="79" d="100"/>
          <a:sy n="79" d="100"/>
        </p:scale>
        <p:origin x="-1116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806499-D9AF-40FD-9DC1-06D57EB58880}" type="datetimeFigureOut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092F4B-754C-424E-B249-B4EAFB0F4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1364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46B916-AB86-4EAD-83F9-D02C800521A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EDF681-226B-493C-B8CC-346DB37932F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8AAF23-E7CF-48ED-A2E3-6F5A797F307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0A1F50-25F9-46CC-8704-F0F9D923BC9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08E80-9D73-44D0-B3DC-628EC7EF8B3E}" type="datetimeFigureOut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0D02C-4389-4C36-A854-ED9778139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69A49-15CF-4283-A796-2B5BABC0393E}" type="datetimeFigureOut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E9619-84FF-4D42-9CCC-EE6EBBDFD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EA4A4-5139-4FB0-BE83-93D0F49D3BD9}" type="datetimeFigureOut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0D0BB-B103-4B0C-9A9E-A85AAEC45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E15B4-C10B-41BE-9463-9BA9B8D039BD}" type="datetimeFigureOut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247D4-ACC9-42C5-B9DA-16D653768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4849E-ABE2-4EC2-8DCF-7C007895123F}" type="datetimeFigureOut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7FD3F-D8EC-41DC-9FF0-E89AF9AC0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6E8F-47EC-4B6D-91B9-B4986144AF1B}" type="datetimeFigureOut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45E18-17A9-4952-A32B-5E74B8369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CD295-67DD-40BE-BB15-A0E05E23ECF1}" type="datetimeFigureOut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A3910-A11B-4E42-9D5B-D723A03FC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B8C49-45CF-4732-B2EA-A04410AC9198}" type="datetimeFigureOut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871D6-ED0D-4DDA-99C4-8D797D077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6441-60CD-4EB0-A0A2-78941A70DDC3}" type="datetimeFigureOut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FCBDF-347E-4EBE-8B80-F6141E91B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7EE9F-CC27-426E-A1D3-EF77571FB047}" type="datetimeFigureOut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BE2B-7D38-49AF-9A55-B4D8317A6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A2DDB-237E-4C1E-83A2-5C88D22F7F68}" type="datetimeFigureOut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1ACC5-E191-43F5-B254-F03A0B1B8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42014D2-12AA-4B56-93E0-CC1786DF72D4}" type="datetimeFigureOut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3F50502-91CD-4942-A8F9-B08A8590B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77" r:id="rId4"/>
    <p:sldLayoutId id="2147483983" r:id="rId5"/>
    <p:sldLayoutId id="2147483978" r:id="rId6"/>
    <p:sldLayoutId id="2147483984" r:id="rId7"/>
    <p:sldLayoutId id="2147483985" r:id="rId8"/>
    <p:sldLayoutId id="2147483986" r:id="rId9"/>
    <p:sldLayoutId id="2147483979" r:id="rId10"/>
    <p:sldLayoutId id="21474839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svetlins.schoolrm.ru/sveden/employees/30900/331193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Министерство образования РМ</a:t>
            </a:r>
            <a:endParaRPr lang="ru-RU" sz="4000" b="1" dirty="0">
              <a:ln w="5080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196" y="1562088"/>
            <a:ext cx="5643602" cy="4525963"/>
          </a:xfrm>
        </p:spPr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b="1" dirty="0" err="1" smtClean="0">
                <a:ln w="50800"/>
              </a:rPr>
              <a:t>Портфолио</a:t>
            </a:r>
            <a:r>
              <a:rPr lang="ru-RU" sz="6600" b="1" dirty="0" smtClean="0">
                <a:ln w="50800"/>
              </a:rPr>
              <a:t> </a:t>
            </a:r>
            <a:endParaRPr lang="ru-RU" sz="3600" b="1" dirty="0" smtClean="0">
              <a:ln w="5080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err="1" smtClean="0">
                <a:ln w="50800"/>
              </a:rPr>
              <a:t>Душутиной</a:t>
            </a:r>
            <a:r>
              <a:rPr lang="ru-RU" sz="3600" b="1" dirty="0" smtClean="0">
                <a:ln w="50800"/>
              </a:rPr>
              <a:t> Ирины Сергеевны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n w="50800"/>
              </a:rPr>
              <a:t>воспитателя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n w="50800"/>
              </a:rPr>
              <a:t>МБДОУ «Инсарский детский сад «Светлячок» комбинированного вида»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50800"/>
            </a:endParaRPr>
          </a:p>
        </p:txBody>
      </p:sp>
      <p:pic>
        <p:nvPicPr>
          <p:cNvPr id="12292" name="Picture 2" descr="D:\фотки\все фото с телефона\38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060575"/>
            <a:ext cx="29527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214290"/>
            <a:ext cx="9144000" cy="1060472"/>
          </a:xfrm>
          <a:prstGeom prst="rect">
            <a:avLst/>
          </a:prstGeom>
        </p:spPr>
        <p:txBody>
          <a:bodyPr anchor="ctr">
            <a:normAutofit fontScale="90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n w="50800"/>
                <a:latin typeface="+mj-lt"/>
                <a:ea typeface="+mj-ea"/>
                <a:cs typeface="+mj-cs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 (</a:t>
            </a:r>
            <a:r>
              <a:rPr lang="ru-RU" sz="2800" b="1" dirty="0" err="1">
                <a:ln w="50800"/>
                <a:latin typeface="+mj-lt"/>
                <a:ea typeface="+mj-ea"/>
                <a:cs typeface="+mj-cs"/>
              </a:rPr>
              <a:t>очно</a:t>
            </a:r>
            <a:r>
              <a:rPr lang="ru-RU" sz="2800" b="1" dirty="0">
                <a:ln w="50800"/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1000125" y="2143125"/>
            <a:ext cx="7429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уровень: 1</a:t>
            </a:r>
          </a:p>
          <a:p>
            <a:endParaRPr lang="ru-RU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образовательной организации: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4" descr="Грамота  Капкаев Т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214313"/>
            <a:ext cx="6429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Oleg\Desktop\Грамоты Душутина\выст. на семинара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33375"/>
            <a:ext cx="64770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714375" y="2071688"/>
            <a:ext cx="72151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Муниципальный уровень : 1</a:t>
            </a:r>
          </a:p>
          <a:p>
            <a:pPr>
              <a:buFont typeface="Wingdings" pitchFamily="2" charset="2"/>
              <a:buChar char="v"/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Уровень  образовательной организации :2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214313"/>
            <a:ext cx="821531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50800"/>
                <a:latin typeface="+mn-lt"/>
              </a:rPr>
              <a:t>Проведение открытых занятий, мастер классов, мероприятий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2428861" y="571480"/>
          <a:ext cx="4929222" cy="6072230"/>
        </p:xfrm>
        <a:graphic>
          <a:graphicData uri="http://schemas.openxmlformats.org/presentationml/2006/ole">
            <p:oleObj spid="_x0000_s20481" name="PDF" r:id="rId3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928813" y="285750"/>
          <a:ext cx="4857750" cy="6286500"/>
        </p:xfrm>
        <a:graphic>
          <a:graphicData uri="http://schemas.openxmlformats.org/presentationml/2006/ole">
            <p:oleObj spid="_x0000_s2051" name="PDF" r:id="rId3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 rtlCol="0"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50800"/>
              </a:rPr>
              <a:t>Позитивные результаты работы с воспитанниками</a:t>
            </a:r>
            <a:endParaRPr lang="ru-RU" sz="2800" b="1" dirty="0">
              <a:ln w="50800"/>
            </a:endParaRPr>
          </a:p>
        </p:txBody>
      </p:sp>
      <p:pic>
        <p:nvPicPr>
          <p:cNvPr id="25604" name="Picture 3" descr="C:\Users\Oleg\Desktop\Грамоты Душутина\позит.результаты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25538"/>
            <a:ext cx="4173538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28596" y="1142984"/>
          <a:ext cx="4000528" cy="5500726"/>
        </p:xfrm>
        <a:graphic>
          <a:graphicData uri="http://schemas.openxmlformats.org/presentationml/2006/ole">
            <p:oleObj spid="_x0000_s33794" name="PDF" r:id="rId4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 rtlCol="0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50800"/>
              </a:rPr>
              <a:t>Качество взаимодействия с родителями</a:t>
            </a:r>
            <a:endParaRPr lang="ru-RU" sz="2800" b="1" dirty="0">
              <a:ln w="50800"/>
            </a:endParaRPr>
          </a:p>
        </p:txBody>
      </p:sp>
      <p:pic>
        <p:nvPicPr>
          <p:cNvPr id="26627" name="Picture 2" descr="C:\Users\Oleg\Desktop\Грамоты Душутина\качество работы с род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81075"/>
            <a:ext cx="4392613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C:\Users\Oleg\Desktop\Грамоты Душутина\качество работы с род.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981075"/>
            <a:ext cx="4032250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1" name="Picture 2" descr="C:\Users\Oleg\Desktop\Грамоты Душутина\опро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836613"/>
            <a:ext cx="3816350" cy="5545137"/>
          </a:xfrm>
        </p:spPr>
      </p:pic>
      <p:pic>
        <p:nvPicPr>
          <p:cNvPr id="27652" name="Picture 3" descr="C:\Users\Oleg\Desktop\Грамоты Душутина\взаим. с родителям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836613"/>
            <a:ext cx="374332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Работа с детьми из социально-неблагополучных семей</a:t>
            </a:r>
            <a:endParaRPr lang="ru-RU" dirty="0"/>
          </a:p>
        </p:txBody>
      </p:sp>
      <p:pic>
        <p:nvPicPr>
          <p:cNvPr id="28675" name="Picture 2" descr="C:\Users\Oleg\Desktop\Грамоты Душутина\неблаг.семь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554163"/>
            <a:ext cx="4895850" cy="5187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285728"/>
            <a:ext cx="8229600" cy="857256"/>
          </a:xfrm>
        </p:spPr>
        <p:txBody>
          <a:bodyPr rtlCol="0"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</a:rPr>
              <a:t>Общие сведения о педагоге</a:t>
            </a:r>
            <a:br>
              <a:rPr lang="ru-RU" b="1" dirty="0" smtClean="0">
                <a:ln w="50800"/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 </a:t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572164"/>
          </a:xfrm>
        </p:spPr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100" b="1" dirty="0" smtClean="0">
                <a:ln w="50800"/>
                <a:latin typeface="Georgia"/>
              </a:rPr>
              <a:t> </a:t>
            </a:r>
            <a:r>
              <a:rPr lang="ru-RU" sz="2000" b="1" dirty="0" smtClean="0">
                <a:ln w="50800"/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2000" b="1" dirty="0">
                <a:ln w="50800"/>
                <a:latin typeface="Times New Roman" pitchFamily="18" charset="0"/>
                <a:cs typeface="Times New Roman" pitchFamily="18" charset="0"/>
              </a:rPr>
              <a:t>рождения  </a:t>
            </a:r>
            <a:r>
              <a:rPr lang="ru-RU" sz="2000" dirty="0" smtClean="0">
                <a:ln w="50800"/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 smtClean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03.12.1991 год</a:t>
            </a:r>
            <a:endParaRPr lang="ru-RU" sz="2000" b="1" dirty="0" smtClean="0">
              <a:ln w="5080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50800"/>
                <a:latin typeface="Times New Roman" pitchFamily="18" charset="0"/>
                <a:cs typeface="Times New Roman" pitchFamily="18" charset="0"/>
              </a:rPr>
              <a:t>Занимаемая должность </a:t>
            </a:r>
            <a:r>
              <a:rPr lang="ru-RU" sz="2000" dirty="0" smtClean="0">
                <a:ln w="50800"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000" b="1" dirty="0" smtClean="0">
              <a:ln w="5080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    Профессиональное образование: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/>
              <a:t>2009 - 2016 гг., МГПИ "Мордовский педагогический институт им. М.Е. </a:t>
            </a:r>
            <a:r>
              <a:rPr lang="ru-RU" sz="2000" dirty="0" err="1"/>
              <a:t>Евсевьева</a:t>
            </a:r>
            <a:r>
              <a:rPr lang="ru-RU" sz="2000" dirty="0"/>
              <a:t>". Квалификация по диплому: учитель начальных классов. Специальность "педагогика и методика начального образования".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>
                <a:ln w="50800"/>
                <a:latin typeface="Times New Roman" pitchFamily="18" charset="0"/>
                <a:cs typeface="Times New Roman" pitchFamily="18" charset="0"/>
              </a:rPr>
              <a:t>Профессиональная переподготовка 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>
                <a:ln w="50800"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/>
              <a:t>2017 г. - по программе "педагог дошкольного и дополнительного образования" в Федеральное государственное бюджетное образовательное учреждение высшего образования "Мордовский государственный педагогический институт имени </a:t>
            </a:r>
            <a:r>
              <a:rPr lang="ru-RU" sz="2000" dirty="0" err="1" smtClean="0"/>
              <a:t>М.Е.Евсевьева</a:t>
            </a:r>
            <a:r>
              <a:rPr lang="ru-RU" sz="2000" dirty="0" smtClean="0"/>
              <a:t>»,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квалификация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b="1" dirty="0" smtClean="0">
                <a:ln w="50800"/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sz="2000" b="1" dirty="0">
                <a:ln w="50800"/>
                <a:latin typeface="Times New Roman" pitchFamily="18" charset="0"/>
                <a:cs typeface="Times New Roman" pitchFamily="18" charset="0"/>
              </a:rPr>
              <a:t>стаж -  </a:t>
            </a:r>
            <a:r>
              <a:rPr lang="ru-RU" sz="20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лет</a:t>
            </a:r>
            <a:endParaRPr lang="ru-RU" sz="2000" b="1" dirty="0">
              <a:ln w="5080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b="1" dirty="0" smtClean="0">
                <a:ln w="50800"/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sz="2000" b="1" dirty="0">
                <a:ln w="50800"/>
                <a:latin typeface="Times New Roman" pitchFamily="18" charset="0"/>
                <a:cs typeface="Times New Roman" pitchFamily="18" charset="0"/>
              </a:rPr>
              <a:t>работы в данном учреждении -  </a:t>
            </a:r>
            <a:r>
              <a:rPr lang="ru-RU" sz="20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лет</a:t>
            </a:r>
            <a:endParaRPr lang="ru-RU" sz="2000" b="1" dirty="0" smtClean="0">
              <a:ln w="5080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b="1" dirty="0" smtClean="0">
                <a:ln w="50800"/>
                <a:latin typeface="Times New Roman" pitchFamily="18" charset="0"/>
                <a:cs typeface="Times New Roman" pitchFamily="18" charset="0"/>
              </a:rPr>
              <a:t>Стаж работы в данной должности -  </a:t>
            </a:r>
            <a:r>
              <a:rPr lang="ru-RU" sz="20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лет</a:t>
            </a:r>
            <a:endParaRPr lang="ru-RU" sz="2000" b="1" dirty="0">
              <a:ln w="5080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b="1" dirty="0" smtClean="0">
                <a:ln w="50800"/>
                <a:latin typeface="Times New Roman" pitchFamily="18" charset="0"/>
                <a:cs typeface="Times New Roman" pitchFamily="18" charset="0"/>
              </a:rPr>
              <a:t>Прохождение </a:t>
            </a:r>
            <a:r>
              <a:rPr lang="ru-RU" sz="2000" b="1" dirty="0">
                <a:ln w="50800"/>
                <a:latin typeface="Times New Roman" pitchFamily="18" charset="0"/>
                <a:cs typeface="Times New Roman" pitchFamily="18" charset="0"/>
              </a:rPr>
              <a:t>курсов повышения квалификации</a:t>
            </a:r>
            <a:r>
              <a:rPr lang="ru-RU" sz="2000" b="1" i="1" dirty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n w="50800"/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sz="20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г.</a:t>
            </a:r>
            <a:endParaRPr lang="ru-RU" sz="2000" b="1" dirty="0" smtClean="0">
              <a:ln w="5080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50800"/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ln w="508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 rtlCol="0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50800"/>
              </a:rPr>
              <a:t> Участие педагога в профессиональных конкурсах</a:t>
            </a:r>
            <a:endParaRPr lang="ru-RU" sz="2800" b="1" dirty="0">
              <a:ln w="50800"/>
            </a:endParaRPr>
          </a:p>
        </p:txBody>
      </p:sp>
      <p:sp>
        <p:nvSpPr>
          <p:cNvPr id="29699" name="Содержимое 6"/>
          <p:cNvSpPr>
            <a:spLocks noGrp="1"/>
          </p:cNvSpPr>
          <p:nvPr>
            <p:ph idx="1"/>
          </p:nvPr>
        </p:nvSpPr>
        <p:spPr>
          <a:xfrm>
            <a:off x="714375" y="1714500"/>
            <a:ext cx="8258175" cy="4438650"/>
          </a:xfrm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endParaRPr lang="ru-RU" sz="2800" smtClean="0">
              <a:solidFill>
                <a:srgbClr val="002060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Муниципальный уровень: участие</a:t>
            </a:r>
          </a:p>
          <a:p>
            <a:pPr eaLnBrk="1" hangingPunct="1">
              <a:buFont typeface="Wingdings" pitchFamily="2" charset="2"/>
              <a:buChar char="v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smtClean="0">
              <a:solidFill>
                <a:srgbClr val="002060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Муниципальный уровень: лауреат </a:t>
            </a:r>
          </a:p>
          <a:p>
            <a:pPr eaLnBrk="1" hangingPunct="1">
              <a:buFont typeface="Wingdings 2" pitchFamily="18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smtClean="0">
              <a:solidFill>
                <a:srgbClr val="002060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Республиканский уровень: участие </a:t>
            </a:r>
          </a:p>
          <a:p>
            <a:pPr eaLnBrk="1" hangingPunct="1">
              <a:buFont typeface="Wingdings 2" pitchFamily="18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smtClean="0">
              <a:solidFill>
                <a:srgbClr val="002060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i="1" smtClean="0">
              <a:solidFill>
                <a:srgbClr val="FF0000"/>
              </a:solidFill>
              <a:ea typeface="Lucida Sans Unicode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Воспитатель года 2022</a:t>
            </a:r>
            <a:endParaRPr lang="ru-RU" dirty="0"/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2" descr="C:\Users\Oleg\Desktop\IMG_20230218_194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555750"/>
            <a:ext cx="4537075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Oleg\Desktop\Грамоты Душутина\грамота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15888"/>
            <a:ext cx="4535488" cy="6626225"/>
          </a:xfrm>
        </p:spPr>
      </p:pic>
      <p:pic>
        <p:nvPicPr>
          <p:cNvPr id="31747" name="Picture 2" descr="C:\Users\Oleg\Desktop\Диплом Гран-При-2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5888"/>
            <a:ext cx="45720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Oleg\Desktop\297378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88" y="304800"/>
            <a:ext cx="446405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Награды и поощрения </a:t>
            </a:r>
            <a:endParaRPr lang="ru-RU" dirty="0"/>
          </a:p>
        </p:txBody>
      </p:sp>
      <p:pic>
        <p:nvPicPr>
          <p:cNvPr id="33795" name="Picture 2" descr="C:\Users\Oleg\Desktop\6041451fdc56db243383f166c73c834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214438"/>
            <a:ext cx="4319588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00124"/>
          </a:xfrm>
        </p:spPr>
        <p:txBody>
          <a:bodyPr rtlCol="0"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n w="50800"/>
              </a:rPr>
              <a:t>Представление педагогического опыта</a:t>
            </a:r>
            <a:endParaRPr lang="ru-RU" sz="4000" b="1" dirty="0">
              <a:ln w="5080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484313"/>
            <a:ext cx="9144000" cy="537368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9070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	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9070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428625" y="3857625"/>
            <a:ext cx="8429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755650" y="2276475"/>
            <a:ext cx="73453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dirty="0"/>
          </a:p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«Развитие творческих способностей дошкольников через нетрадиционную технику рисования – </a:t>
            </a:r>
            <a:r>
              <a:rPr lang="ru-RU" sz="2400" b="1" dirty="0" err="1"/>
              <a:t>эбру</a:t>
            </a:r>
            <a:r>
              <a:rPr lang="ru-RU" sz="2400" b="1" dirty="0" smtClean="0"/>
              <a:t>»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endParaRPr lang="en-US" sz="2400" dirty="0" smtClean="0"/>
          </a:p>
          <a:p>
            <a:pPr algn="ctr"/>
            <a:r>
              <a:rPr lang="en-US" sz="2400" dirty="0">
                <a:hlinkClick r:id="rId3"/>
              </a:rPr>
              <a:t>https://dsvetlins.schoolrm.ru/sveden/employees/30900/331193/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Наставничество</a:t>
            </a:r>
            <a:endParaRPr lang="ru-RU" dirty="0"/>
          </a:p>
        </p:txBody>
      </p:sp>
      <p:pic>
        <p:nvPicPr>
          <p:cNvPr id="1028" name="Picture 2" descr="C:\Users\Oleg\Desktop\Грамоты Душутина\наставник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1214438"/>
            <a:ext cx="4000500" cy="5454650"/>
          </a:xfrm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57188" y="1214438"/>
          <a:ext cx="4143375" cy="5429250"/>
        </p:xfrm>
        <a:graphic>
          <a:graphicData uri="http://schemas.openxmlformats.org/presentationml/2006/ole">
            <p:oleObj spid="_x0000_s1027" name="PDF" r:id="rId4" imgW="0" imgH="0" progId="FoxitReader.Document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 rtlCol="0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50800"/>
              </a:rPr>
              <a:t>Наличие публикаций</a:t>
            </a:r>
            <a:endParaRPr lang="ru-RU" sz="2800" b="1" dirty="0">
              <a:ln w="50800"/>
            </a:endParaRPr>
          </a:p>
        </p:txBody>
      </p:sp>
      <p:pic>
        <p:nvPicPr>
          <p:cNvPr id="15363" name="Picture 3" descr="C:\Users\Oleg\Desktop\грамоты\71918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1263650"/>
            <a:ext cx="28797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Oleg\Desktop\грамоты\71918 (2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4275" y="1268413"/>
            <a:ext cx="2879725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Users\Oleg\Desktop\грамоты\71918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1268413"/>
            <a:ext cx="2881313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857256"/>
          </a:xfrm>
        </p:spPr>
        <p:txBody>
          <a:bodyPr rtlCol="0"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50800"/>
              </a:rPr>
              <a:t>Результаты участия воспитанников  в:</a:t>
            </a:r>
            <a:br>
              <a:rPr lang="ru-RU" sz="2800" b="1" dirty="0" smtClean="0">
                <a:ln w="50800"/>
              </a:rPr>
            </a:br>
            <a:r>
              <a:rPr lang="ru-RU" sz="2800" b="1" dirty="0" smtClean="0">
                <a:ln w="50800"/>
              </a:rPr>
              <a:t> конкурсах, выставках, соревнованиях, акциях, фестивалях</a:t>
            </a:r>
            <a:endParaRPr lang="ru-RU" sz="2800" b="1" dirty="0">
              <a:ln w="50800"/>
            </a:endParaRPr>
          </a:p>
        </p:txBody>
      </p:sp>
      <p:sp>
        <p:nvSpPr>
          <p:cNvPr id="16387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1428750" y="2143125"/>
            <a:ext cx="6643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Всероссийский уровень: 2</a:t>
            </a:r>
          </a:p>
          <a:p>
            <a:endParaRPr lang="ru-RU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уровень: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Oleg\Desktop\IMG-20220913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3960812" cy="6335712"/>
          </a:xfrm>
        </p:spPr>
      </p:pic>
      <p:pic>
        <p:nvPicPr>
          <p:cNvPr id="17411" name="Picture 2" descr="C:\Users\Oleg\Desktop\b75dfcb1303cd611ce5f16a4bbe77b2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88913"/>
            <a:ext cx="3959225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Oleg\Desktop\Грамоты Душутина\грамота 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115888"/>
            <a:ext cx="4176713" cy="6985000"/>
          </a:xfrm>
        </p:spPr>
      </p:pic>
      <p:pic>
        <p:nvPicPr>
          <p:cNvPr id="18435" name="Picture 4" descr="C:\Users\Oleg\Desktop\Грамоты Душутина\грамота 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15888"/>
            <a:ext cx="4176712" cy="691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Users\Oleg\Desktop\Грамоты Душутина\грамота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76238"/>
            <a:ext cx="4392613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3635</TotalTime>
  <Words>248</Words>
  <Application>Microsoft Office PowerPoint</Application>
  <PresentationFormat>Экран (4:3)</PresentationFormat>
  <Paragraphs>57</Paragraphs>
  <Slides>24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Трек</vt:lpstr>
      <vt:lpstr>PDF</vt:lpstr>
      <vt:lpstr>Unknown</vt:lpstr>
      <vt:lpstr>Министерство образования РМ</vt:lpstr>
      <vt:lpstr>  Общие сведения о педагоге   </vt:lpstr>
      <vt:lpstr>Представление педагогического опыта</vt:lpstr>
      <vt:lpstr>Наставничество</vt:lpstr>
      <vt:lpstr>Наличие публикаций</vt:lpstr>
      <vt:lpstr>Результаты участия воспитанников  в:  конкурсах, выставках, соревнованиях, акциях, фестивалях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Позитивные результаты работы с воспитанниками</vt:lpstr>
      <vt:lpstr>Качество взаимодействия с родителями</vt:lpstr>
      <vt:lpstr>Слайд 18</vt:lpstr>
      <vt:lpstr>Работа с детьми из социально-неблагополучных семей</vt:lpstr>
      <vt:lpstr> Участие педагога в профессиональных конкурсах</vt:lpstr>
      <vt:lpstr>Воспитатель года 2022</vt:lpstr>
      <vt:lpstr>Слайд 22</vt:lpstr>
      <vt:lpstr>Слайд 23</vt:lpstr>
      <vt:lpstr>           Награды и поощрения 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Окунькова Татьяна Александровна  воспитатель МБДОУ «Инсарский детский сад  «Золотой ключик» комбинированного вида»</dc:title>
  <dc:creator>Admin</dc:creator>
  <cp:lastModifiedBy>AdminiSTR</cp:lastModifiedBy>
  <cp:revision>370</cp:revision>
  <dcterms:created xsi:type="dcterms:W3CDTF">2012-01-05T10:17:40Z</dcterms:created>
  <dcterms:modified xsi:type="dcterms:W3CDTF">2023-04-03T11:40:58Z</dcterms:modified>
</cp:coreProperties>
</file>