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PSD.Kindergarten.Poster.Template.02.3508x2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9" y="1714488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КАРТОТЕКА ИГР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РЕЧЕВОМУ РАЗВИТИЮ ДЕТЕЙ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5-6 ЛЕТ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50099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«Два – две»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«Посмотри на себя и скажи, что у нас по два?..Два глаза, два уха, два локтя, два плеча, два колена.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что у нас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две?...Две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руки, две ноги, две пятки, две щеки, две ноздри.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Молодец, а теперь продолжи»: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огурец – два..огурца                             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ваза – две…вазы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стул – два ..стула                                   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вишня – две…вишни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 - два…стола                                  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слива – две…сливы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 - два …кота                            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кошка – две…кошки                         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чашка – две…чашки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окно – два…окна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857233"/>
            <a:ext cx="7358114" cy="543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«Назови слова»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Учить детей называть слова с заданным звуком.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 предлагает детям назвать слова с заданным звуком. За правильный ответ дети получают жетоны. В конце игры определяется победитель.	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«Зоопарк»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многообразием слов.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называют животных, птиц, рыб, которые живут в «Зоопарке». Воспитатель каждый раз акцентирует внимание детей на термине «слово» (Вова сказал слово «попугай»)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Определяется победитель. За названные слова дети поощряются фишками.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5"/>
            <a:ext cx="7286676" cy="600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«Сердитый ворон»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Продолжать учить детей определять первый звук в слове.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Детям раздаются шапки-маски различных зверей. К складному домику приставляют «мостик» (доску) 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этом домике живут звери: заяц, лиса, медведь, волк и др. Перейти в домик можно только по мостику, но он не простой, волшебный: уйти из домика по нему легко, а придти обратно непросто. Около мостика сидит ворон (надевает на себя шапочку-маску ворона). Каждого животного, кто приходит 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мостику, он спрашивает, какой звук первый в названии этого животного. Кто правильно ответит, тот пройдет. А кто не знает ответа, того сердитый ворон не пропускает.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бложка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428604"/>
            <a:ext cx="7215238" cy="644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«ПОДБЕРИ ПРИЗНАК»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учить согласовывать прилагательные с существительными.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воспитатель называет слово и задаёт вопросы (какой? какая? какие? какое?), ребёнок отвечает.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Куртка (какая?) – красная, теплая, зимняя…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Сапоги (какие?) – коричневые,      удобные, теплые…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Шарф (какой?) – пушистый, вязанный…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Перчатки (какие?) – кожаные, белые...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Шляпа (какая?) – черная, большая…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Туфли (какие?) – осенние, красивые…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Платье (какое?) -  новое, нарядное, зеленое…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Рубашка (какая?) -  белая, праздничная….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 Шуба (какая?) -  меховая, теплая…</a:t>
            </a:r>
          </a:p>
          <a:p>
            <a:r>
              <a:rPr lang="ru-RU" sz="2400" b="1" dirty="0" smtClean="0"/>
              <a:t>       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286676" cy="6442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учить детей образовывать слова при помощи уменьшительное- ласкательных суффиксов.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Оборудование: мяч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воспитатель произносит фразу и бросает мяч ребенку. Предложите ребенку вернуть вам мяч и изменить фразу так, чтобы слова в ней звучали ласково.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Шуба теплая - шубка тепленькая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Лиса хитрая - лисичка хитренькая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Заяц белый - зайчик беленький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Сапоги чистые - сапожки чистенькие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Ветка короткая - веточка коротенькая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Шишка длинная - шишечка длинненькая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Ворона черная - вороненок черненький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 белый - снежок беленький.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7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«ПОСЧИТАЙ»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упражнять в согласовании существительных с числительными 1-2-5.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 называет один предмет, дети отвечают, как будет звучать 1-2-5 предметов.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мяч, два мяча, пять мячей.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кукла, две куклы, пять кукол.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облако, два облака, пять облаков.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357562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«УЗНАЙ ПО ОПИСАНИЮ»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учить составлять описательные загадки о ягодах, фруктах и т.д.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 просит детей самостоятельно составить описательную загадку о ягодах или фруктах: «Овальный, твердый, желтый, кислый, кладут в чай» (Лимон).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«КАКОЙ? КАКАЯ? КАКОЕ?»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закрепить умение соотносить предмет и его признак. Закрепить согласование прил. с сущ. в роде, числе.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Материал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картинки с изображением дерева, гриба, пня, солнца, девочки, корзинки, картинки – символы качества предметов.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Ход игры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 центре -картинки с изображением предметов, отдельно – символы качеств. Детям предлагается найти предметы, к которым можно задать вопрос «какой?» и ответить на вопрос, подбирая символы качеств. (Пень –какой? Пень низкий, твердый, круглый и т.д.). Аналогична работа с предметами женского и среднего рода.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286676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«ГДЕ НАЧАЛО РАССКАЗА?»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учить передавать правильную временную и логическую последовательность рассказа с помощью серийных картинок.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ребенку предлагается составить рассказ опираясь на картинки. Картинки служат своеобразным планом рассказа, позволяют точно передать сюжет, от начала до конца. По каждой картинке ребёнок составляет одно предложение и вместе они соединяются в связный рассказ.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143380"/>
            <a:ext cx="7358114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«ИЗМЕНИ СЛОВО»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в падежном и предложном согласовании.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Изменить слово «окно» в контексте предложения.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доме большое … . В доме нет … . Я подошел к … . Я мечтаю о большом … . У меня растут цветы под … 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358114" cy="614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«СЛОВА –РОДСТВЕННИКИ»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в подборе однокоренных слов.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Медведь – медведица, медвежонок, медвежий,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медведушка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Волк - волчица, волчонок, волчище, волчий,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волчишко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Лиса –лис, лисичка, лисёнок, лисонька,….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«КТО ГДЕ ЖИВЁТ?»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в употреблении предложного падежа существительного.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Лиса живёт в норе.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Медведь зимует в…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Волк живёт в …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Белка живёт в …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Ёжик живёт в …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928669"/>
            <a:ext cx="7358114" cy="5632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«КОМУ ЧТО НУЖНО»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упражнять в образовании сложных прилагательных.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мяч.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сороки белые бока, поэтому ее называют … (белобокая).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синицы желтая грудь,  поэтому ее называют … (желтогрудая).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снегиря красная грудь, поэтому его называют … (…).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дятла красная голова, поэтому его называют … (…).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вороны черные крылья, поэтому ее называют … (…).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дятла острый клюв, поэтому его называют … (…).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Юлия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2866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«УЛЕТЕЛИ ПТИЦЫ»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упражнять в словоизменении: употребление родительного падежа имен существительных в единственном и множественном числе.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(кого?) – нет лебедя, утки …  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(кого?) – нет лебедей, уток …  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«ИСПРАВЬ ОШИБКУ»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учить понимать значение притяжательных местоимений.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взрослый заведомо говорит неправильно, а ребенок, если слышит ошибку, исправляет ее.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столе лежит много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карандашов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съел много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конфетов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302</Words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6</cp:revision>
  <dcterms:created xsi:type="dcterms:W3CDTF">2018-04-23T19:20:57Z</dcterms:created>
  <dcterms:modified xsi:type="dcterms:W3CDTF">2018-04-23T20:06:44Z</dcterms:modified>
</cp:coreProperties>
</file>