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DA7B-632F-4F04-8430-DAA94161B8F2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99C-F05D-4517-9148-2C273CD2F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DA7B-632F-4F04-8430-DAA94161B8F2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99C-F05D-4517-9148-2C273CD2F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DA7B-632F-4F04-8430-DAA94161B8F2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99C-F05D-4517-9148-2C273CD2F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DA7B-632F-4F04-8430-DAA94161B8F2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99C-F05D-4517-9148-2C273CD2F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DA7B-632F-4F04-8430-DAA94161B8F2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99C-F05D-4517-9148-2C273CD2F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DA7B-632F-4F04-8430-DAA94161B8F2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99C-F05D-4517-9148-2C273CD2F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DA7B-632F-4F04-8430-DAA94161B8F2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99C-F05D-4517-9148-2C273CD2F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DA7B-632F-4F04-8430-DAA94161B8F2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99C-F05D-4517-9148-2C273CD2F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DA7B-632F-4F04-8430-DAA94161B8F2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99C-F05D-4517-9148-2C273CD2F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DA7B-632F-4F04-8430-DAA94161B8F2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99C-F05D-4517-9148-2C273CD2F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DA7B-632F-4F04-8430-DAA94161B8F2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99C-F05D-4517-9148-2C273CD2F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8DA7B-632F-4F04-8430-DAA94161B8F2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AE99C-F05D-4517-9148-2C273CD2F5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¡ÑÑÑÐºÑÑÑÐ° ÑÐ¿ÑÐ°Ð²Ð»ÐµÐ½Ð¸Ñ Ð¾Ð±ÑÐ°Ð·Ð¾Ð²Ð°ÑÐµÐ»ÑÐ½Ð¾Ð¹ Ð¾ÑÐ³Ð°Ð½Ð¸Ð·Ð°ÑÐ¸ÐµÐ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8319984" cy="574079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85852" y="1357298"/>
            <a:ext cx="5786478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Структура управления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МДОУ  «Детский сад №20 комбинированного вида»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9" y="2714620"/>
            <a:ext cx="221457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Общее Собрание трудового коллектива МДОУ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2571744"/>
            <a:ext cx="1643074" cy="2308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Заведующая МДОУ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2019-10-01T17:44:57Z</dcterms:created>
  <dcterms:modified xsi:type="dcterms:W3CDTF">2019-10-01T17:51:29Z</dcterms:modified>
</cp:coreProperties>
</file>