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69"/>
  </p:notesMasterIdLst>
  <p:sldIdLst>
    <p:sldId id="335" r:id="rId2"/>
    <p:sldId id="444" r:id="rId3"/>
    <p:sldId id="357" r:id="rId4"/>
    <p:sldId id="409" r:id="rId5"/>
    <p:sldId id="325" r:id="rId6"/>
    <p:sldId id="460" r:id="rId7"/>
    <p:sldId id="459" r:id="rId8"/>
    <p:sldId id="461" r:id="rId9"/>
    <p:sldId id="462" r:id="rId10"/>
    <p:sldId id="350" r:id="rId11"/>
    <p:sldId id="262" r:id="rId12"/>
    <p:sldId id="423" r:id="rId13"/>
    <p:sldId id="264" r:id="rId14"/>
    <p:sldId id="456" r:id="rId15"/>
    <p:sldId id="424" r:id="rId16"/>
    <p:sldId id="457" r:id="rId17"/>
    <p:sldId id="406" r:id="rId18"/>
    <p:sldId id="400" r:id="rId19"/>
    <p:sldId id="301" r:id="rId20"/>
    <p:sldId id="426" r:id="rId21"/>
    <p:sldId id="468" r:id="rId22"/>
    <p:sldId id="467" r:id="rId23"/>
    <p:sldId id="463" r:id="rId24"/>
    <p:sldId id="466" r:id="rId25"/>
    <p:sldId id="465" r:id="rId26"/>
    <p:sldId id="445" r:id="rId27"/>
    <p:sldId id="450" r:id="rId28"/>
    <p:sldId id="448" r:id="rId29"/>
    <p:sldId id="453" r:id="rId30"/>
    <p:sldId id="270" r:id="rId31"/>
    <p:sldId id="452" r:id="rId32"/>
    <p:sldId id="410" r:id="rId33"/>
    <p:sldId id="421" r:id="rId34"/>
    <p:sldId id="411" r:id="rId35"/>
    <p:sldId id="454" r:id="rId36"/>
    <p:sldId id="311" r:id="rId37"/>
    <p:sldId id="434" r:id="rId38"/>
    <p:sldId id="481" r:id="rId39"/>
    <p:sldId id="455" r:id="rId40"/>
    <p:sldId id="438" r:id="rId41"/>
    <p:sldId id="441" r:id="rId42"/>
    <p:sldId id="442" r:id="rId43"/>
    <p:sldId id="440" r:id="rId44"/>
    <p:sldId id="416" r:id="rId45"/>
    <p:sldId id="449" r:id="rId46"/>
    <p:sldId id="435" r:id="rId47"/>
    <p:sldId id="469" r:id="rId48"/>
    <p:sldId id="470" r:id="rId49"/>
    <p:sldId id="475" r:id="rId50"/>
    <p:sldId id="474" r:id="rId51"/>
    <p:sldId id="473" r:id="rId52"/>
    <p:sldId id="472" r:id="rId53"/>
    <p:sldId id="471" r:id="rId54"/>
    <p:sldId id="478" r:id="rId55"/>
    <p:sldId id="477" r:id="rId56"/>
    <p:sldId id="476" r:id="rId57"/>
    <p:sldId id="275" r:id="rId58"/>
    <p:sldId id="458" r:id="rId59"/>
    <p:sldId id="343" r:id="rId60"/>
    <p:sldId id="407" r:id="rId61"/>
    <p:sldId id="451" r:id="rId62"/>
    <p:sldId id="482" r:id="rId63"/>
    <p:sldId id="479" r:id="rId64"/>
    <p:sldId id="480" r:id="rId65"/>
    <p:sldId id="372" r:id="rId66"/>
    <p:sldId id="447" r:id="rId67"/>
    <p:sldId id="430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B1"/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127" autoAdjust="0"/>
  </p:normalViewPr>
  <p:slideViewPr>
    <p:cSldViewPr>
      <p:cViewPr varScale="1">
        <p:scale>
          <a:sx n="91" d="100"/>
          <a:sy n="91" d="100"/>
        </p:scale>
        <p:origin x="5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3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11.03.2020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3786182" y="214290"/>
            <a:ext cx="4900618" cy="6110310"/>
          </a:xfr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3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ЯКУШКИНА РОБЕРТА РАФИКОВИЧА</a:t>
            </a:r>
            <a:endParaRPr lang="ru-RU" sz="2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футболу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«Детско – юношеская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спортивная школа №1»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pPr algn="ctr"/>
            <a:endParaRPr lang="ru-RU" sz="2000" dirty="0" smtClean="0">
              <a:solidFill>
                <a:srgbClr val="1F1F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офп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71480"/>
            <a:ext cx="4572032" cy="5522090"/>
          </a:xfrm>
          <a:prstGeom prst="rect">
            <a:avLst/>
          </a:prstGeom>
          <a:ln w="57150">
            <a:solidFill>
              <a:srgbClr val="1F1FB1"/>
            </a:solidFill>
            <a:prstDash val="sysDot"/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32408"/>
              </p:ext>
            </p:extLst>
          </p:nvPr>
        </p:nvGraphicFramePr>
        <p:xfrm>
          <a:off x="285721" y="1357298"/>
          <a:ext cx="8282059" cy="4587979"/>
        </p:xfrm>
        <a:graphic>
          <a:graphicData uri="http://schemas.openxmlformats.org/drawingml/2006/table">
            <a:tbl>
              <a:tblPr/>
              <a:tblGrid>
                <a:gridCol w="1567724"/>
                <a:gridCol w="1231784"/>
                <a:gridCol w="1119803"/>
                <a:gridCol w="1033584"/>
                <a:gridCol w="1142975"/>
                <a:gridCol w="1238226"/>
                <a:gridCol w="947963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– 2019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2019– 2020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13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 2</a:t>
                      </a:r>
                      <a:r>
                        <a:rPr lang="ru-RU" b="1" baseline="0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г.о.</a:t>
                      </a:r>
                    </a:p>
                    <a:p>
                      <a:pPr algn="ctr"/>
                      <a:endParaRPr lang="ru-RU" b="1" baseline="0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–1 г.о.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–3 </a:t>
                      </a:r>
                      <a:r>
                        <a:rPr lang="ru-RU" b="1" dirty="0" err="1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сохр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638414"/>
            <a:ext cx="4572032" cy="5219477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714744" y="214290"/>
            <a:ext cx="4982400" cy="857256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1357298"/>
            <a:ext cx="4214842" cy="4062651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1600" b="1" kern="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докум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571480"/>
            <a:ext cx="4286280" cy="5398331"/>
          </a:xfrm>
          <a:prstGeom prst="rect">
            <a:avLst/>
          </a:prstGeom>
          <a:ln w="57150">
            <a:solidFill>
              <a:srgbClr val="002060"/>
            </a:solidFill>
            <a:prstDash val="sysDash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докум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500042"/>
            <a:ext cx="4214842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воспитательной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71480"/>
            <a:ext cx="4572032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 деятельност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428604"/>
            <a:ext cx="4500594" cy="564360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спективный план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00430" y="785794"/>
            <a:ext cx="5500726" cy="492922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рпавка докум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475448"/>
            <a:ext cx="4214842" cy="559675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642918"/>
            <a:ext cx="4429156" cy="5143536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1800" b="1" i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Высшее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МГПИ им. М. Е. </a:t>
            </a:r>
            <a:r>
              <a:rPr lang="ru-RU" sz="1800" b="1" i="1" dirty="0" err="1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, факультет «Физическая культура»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дата выдачи  02.07.1993 года. 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по специальности 28 лет. </a:t>
            </a:r>
            <a:endParaRPr lang="ru-RU" sz="1800" b="1" i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 38 лет</a:t>
            </a:r>
          </a:p>
          <a:p>
            <a:endParaRPr lang="ru-RU" sz="18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sz="1800" b="1" i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  <a:endParaRPr lang="ru-RU" sz="1800" b="1" i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800" b="1" i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 05.05.2015г.</a:t>
            </a:r>
            <a:endParaRPr lang="ru-RU" sz="1800" b="1" i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- конс титу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00042"/>
            <a:ext cx="4714908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- конс титул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00042"/>
            <a:ext cx="4643470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- консп2.docx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00042"/>
            <a:ext cx="4714908" cy="571504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- консп3.docx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71480"/>
            <a:ext cx="4572032" cy="542928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календарный пла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3" y="448375"/>
            <a:ext cx="5065656" cy="5766707"/>
          </a:xfrm>
          <a:prstGeom prst="rect">
            <a:avLst/>
          </a:prstGeom>
          <a:noFill/>
          <a:ln w="57150">
            <a:solidFill>
              <a:srgbClr val="1F1FB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лендарный пла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06668" y="1017300"/>
            <a:ext cx="5715042" cy="4680519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500042"/>
            <a:ext cx="4143404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5.Наставничество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1357298"/>
            <a:ext cx="4429156" cy="4714908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9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Проходили практику студенты  МГПИ  им. М.Е. </a:t>
            </a:r>
            <a:r>
              <a:rPr lang="ru-RU" sz="1900" b="1" dirty="0" err="1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9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факультета «Физическая культура» по виду спорта «Футбол»  </a:t>
            </a:r>
          </a:p>
          <a:p>
            <a:pPr>
              <a:lnSpc>
                <a:spcPct val="150000"/>
              </a:lnSpc>
              <a:buNone/>
            </a:pPr>
            <a:r>
              <a:rPr lang="ru-RU" sz="19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 с 06.11.2019 по 20.11.2019г. </a:t>
            </a:r>
          </a:p>
          <a:p>
            <a:pPr>
              <a:lnSpc>
                <a:spcPct val="150000"/>
              </a:lnSpc>
            </a:pPr>
            <a:r>
              <a:rPr lang="ru-RU" sz="19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Студентам была оказана помощь в приобретении практических навыков, необходимых для педагогической работы по занимаемой должности.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an1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500042"/>
            <a:ext cx="4143404" cy="5715040"/>
          </a:xfrm>
          <a:prstGeom prst="rect">
            <a:avLst/>
          </a:prstGeom>
          <a:ln w="57150">
            <a:solidFill>
              <a:srgbClr val="002060"/>
            </a:solidFill>
            <a:prstDash val="sysDot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каз на студент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71480"/>
            <a:ext cx="4572000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студент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428604"/>
            <a:ext cx="4348429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характеристи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5" y="521782"/>
            <a:ext cx="4500595" cy="5478985"/>
          </a:xfrm>
          <a:prstGeom prst="rect">
            <a:avLst/>
          </a:prstGeom>
          <a:ln w="57150">
            <a:solidFill>
              <a:srgbClr val="1F1FB1"/>
            </a:solidFill>
            <a:prstDash val="sysDot"/>
            <a:beve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67944" y="2000240"/>
            <a:ext cx="4290270" cy="286232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Спортсмены выполнили: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юношеский разряд: 10 человек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7620" y="214290"/>
            <a:ext cx="4929222" cy="1857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Выполнение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воспитанниками требований для присвоения спортивных званий и разрядов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каз разряд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00042"/>
            <a:ext cx="4714908" cy="5500726"/>
          </a:xfrm>
          <a:prstGeom prst="rect">
            <a:avLst/>
          </a:prstGeom>
          <a:ln w="57150">
            <a:solidFill>
              <a:srgbClr val="002060"/>
            </a:solidFill>
            <a:prstDash val="sysDot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142852"/>
            <a:ext cx="471490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9058" y="1428736"/>
            <a:ext cx="4643470" cy="364715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u="sng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уровне образовательной организации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Провел </a:t>
            </a:r>
            <a:r>
              <a:rPr lang="ru-RU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мастер - класс для тренеров – преподавателей  по </a:t>
            </a:r>
            <a:r>
              <a:rPr lang="ru-RU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футболу ДЮСШ </a:t>
            </a:r>
            <a:r>
              <a:rPr lang="ru-RU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«Совершенствование техники ведения мяча разными способами»,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21.10. 2019г. на стадионе  МОУ СОШ №27. </a:t>
            </a:r>
          </a:p>
          <a:p>
            <a:pPr algn="just"/>
            <a:endParaRPr lang="ru-RU" sz="2000" dirty="0" smtClean="0">
              <a:solidFill>
                <a:srgbClr val="1F1FB1"/>
              </a:solidFill>
            </a:endParaRP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стер-класс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518478"/>
            <a:ext cx="4357718" cy="548229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142852"/>
            <a:ext cx="4572032" cy="164307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секциях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372" y="1928802"/>
            <a:ext cx="4071966" cy="3929090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200" b="1" i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u="sng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2200" b="1" i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9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Является футбольным арбитром</a:t>
            </a:r>
          </a:p>
          <a:p>
            <a:pPr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обслуживает матчи  муниципальных </a:t>
            </a:r>
          </a:p>
          <a:p>
            <a:pPr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и  республиканских соревнований по</a:t>
            </a:r>
          </a:p>
          <a:p>
            <a:pPr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футболу.</a:t>
            </a:r>
            <a:endParaRPr lang="ru-RU" sz="18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судейств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88" y="857232"/>
            <a:ext cx="4487202" cy="507209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929058" y="142852"/>
            <a:ext cx="4572032" cy="114300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9.Результаты участия воспитанников в официальных соревнованиях</a:t>
            </a:r>
            <a:endParaRPr lang="ru-RU" sz="2200" b="1" dirty="0" smtClean="0">
              <a:solidFill>
                <a:srgbClr val="FF0000"/>
              </a:solidFill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4000496" y="1357298"/>
            <a:ext cx="4643470" cy="4500594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2000" b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Муниципальный  уровень: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место  в турнире по мини-футболу  городского</a:t>
            </a:r>
            <a:endParaRPr lang="en-US" sz="16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«Кожаный мяч» 2005-2006 (2016г.)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 в турнире по мини-футболу  городского</a:t>
            </a:r>
            <a:endParaRPr lang="en-US" sz="16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«Кожаный мяч» 2004-2005 (2017г.)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место  в турнире по мини-футболу  городского</a:t>
            </a:r>
            <a:endParaRPr lang="en-US" sz="16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«Кожаный мяч» 2005-2006 (2018г.)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 в турнире по мини-футболу  городского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2005 - 2006г.р. (2016г.)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в турнире городского округа Саранск  </a:t>
            </a:r>
            <a:endParaRPr lang="en-US" sz="16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«Мини-футбол в школу»  2008-2009 г.р. (2016г.)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в турнире городского округа Саранск  </a:t>
            </a:r>
            <a:endParaRPr lang="en-US" sz="16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«Мини-футбол в школу»  2002 -2003г.р. (2019г.)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 в турнире по футболу  городского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</a:t>
            </a: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2004 - 2005г.р. (2017г.)</a:t>
            </a:r>
          </a:p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место  в турнире по футболу  городского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округа </a:t>
            </a:r>
          </a:p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Саранск </a:t>
            </a:r>
            <a:r>
              <a:rPr lang="en-US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2005 - 2006г.р. (2018г.)</a:t>
            </a:r>
            <a:endParaRPr lang="ru-RU" sz="16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endParaRPr lang="en-US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сорев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5259" y="571480"/>
            <a:ext cx="4162956" cy="556973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6672"/>
            <a:ext cx="4392488" cy="566124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946197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71480"/>
            <a:ext cx="4643470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285728"/>
            <a:ext cx="4643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5" name="Рисунок 4" descr="протокол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918635" y="1400945"/>
            <a:ext cx="4807621" cy="460851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рамота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500042"/>
            <a:ext cx="4714908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7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428604"/>
            <a:ext cx="4627958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6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571480"/>
            <a:ext cx="4556520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7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571480"/>
            <a:ext cx="4643470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рамота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642918"/>
            <a:ext cx="4786346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500042"/>
            <a:ext cx="4714908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амота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571480"/>
            <a:ext cx="4572032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1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71480"/>
            <a:ext cx="4643470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500042"/>
            <a:ext cx="4500594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00042"/>
            <a:ext cx="4572032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3284984"/>
            <a:ext cx="6275040" cy="2841179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2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отокол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02710" y="1041906"/>
            <a:ext cx="5594964" cy="460851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500042"/>
            <a:ext cx="4714908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00042"/>
            <a:ext cx="4714908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00042"/>
            <a:ext cx="4643470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71480"/>
            <a:ext cx="4699396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71480"/>
            <a:ext cx="4699396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00042"/>
            <a:ext cx="4699396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642918"/>
            <a:ext cx="4714908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07930"/>
            <a:ext cx="3888432" cy="10081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268760"/>
            <a:ext cx="4392488" cy="4803446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6672"/>
            <a:ext cx="4536504" cy="5544616"/>
          </a:xfrm>
          <a:prstGeom prst="rect">
            <a:avLst/>
          </a:prstGeom>
          <a:ln w="57150">
            <a:solidFill>
              <a:srgbClr val="002060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734160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995936" y="260647"/>
            <a:ext cx="4433716" cy="93610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3851920" y="1412776"/>
            <a:ext cx="4896544" cy="4752528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Разработано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пособие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1" dirty="0" smtClean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Влияние </a:t>
            </a:r>
            <a:r>
              <a:rPr lang="ru-RU" sz="7200" b="1" dirty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занятий футболом </a:t>
            </a:r>
            <a:r>
              <a:rPr lang="ru-RU" sz="7200" b="1" dirty="0" smtClean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физическое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7200" b="1" dirty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юных </a:t>
            </a:r>
            <a:r>
              <a:rPr lang="ru-RU" sz="7200" b="1" dirty="0" smtClean="0">
                <a:solidFill>
                  <a:srgbClr val="1F1F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футболистов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pPr>
              <a:buNone/>
            </a:pP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муниципальных учреждений</a:t>
            </a:r>
          </a:p>
          <a:p>
            <a:pPr>
              <a:buNone/>
            </a:pPr>
            <a:r>
              <a:rPr lang="ru-RU" altLang="ru-RU" sz="7200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ополнительного </a:t>
            </a: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бразования </a:t>
            </a:r>
            <a:r>
              <a:rPr lang="ru-RU" altLang="ru-RU" sz="7200" b="1" dirty="0" err="1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endParaRPr lang="ru-RU" altLang="ru-RU" sz="72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– спортивной направленности</a:t>
            </a:r>
            <a:r>
              <a:rPr lang="ru-RU" alt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72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72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Утверждено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ГОУДПО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Мордовский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государственный 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педагогический  институт» </a:t>
            </a:r>
            <a:endParaRPr lang="ru-RU" sz="72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им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. М. Е. </a:t>
            </a:r>
            <a:r>
              <a:rPr lang="ru-RU" sz="7200" b="1" dirty="0" err="1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72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ТРЕСКИН М.Ю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. – кандидат педагогических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наук</a:t>
            </a:r>
            <a:r>
              <a:rPr lang="ru-RU" sz="7200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, доцент кафедры 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физического</a:t>
            </a:r>
          </a:p>
          <a:p>
            <a:pPr>
              <a:buNone/>
            </a:pPr>
            <a:r>
              <a:rPr lang="ru-RU" sz="7200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оспитания и </a:t>
            </a:r>
            <a:r>
              <a:rPr lang="ru-RU" sz="7200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спортивных дисциплин  </a:t>
            </a:r>
            <a:endParaRPr lang="ru-RU" sz="72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22.12.2019г</a:t>
            </a:r>
            <a:r>
              <a:rPr lang="ru-RU" sz="7200" b="1" dirty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72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5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22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токол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2876" y="949732"/>
            <a:ext cx="5482624" cy="468052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4664"/>
            <a:ext cx="4608512" cy="5832648"/>
          </a:xfrm>
          <a:prstGeom prst="rect">
            <a:avLst/>
          </a:prstGeom>
          <a:solidFill>
            <a:srgbClr val="002060"/>
          </a:solidFill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6672"/>
            <a:ext cx="4824536" cy="576064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6672"/>
            <a:ext cx="4464496" cy="568863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0338019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00042"/>
            <a:ext cx="4357718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12.Участие педагога в профессиональных конкурсах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571612"/>
            <a:ext cx="4429156" cy="3786214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18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8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конкурса «Творческие и талантливые педагоги муниципальных организаций дополнительного образования за высокое педагогическое мастерство и значительный вклад в образование»</a:t>
            </a:r>
            <a:endParaRPr lang="ru-RU" sz="1800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кур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620688"/>
            <a:ext cx="4643470" cy="542928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85728"/>
            <a:ext cx="4429156" cy="64294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071547"/>
            <a:ext cx="4429156" cy="3929090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1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Награжден Благодарностью Главы Республики Мордовия за большой личный вклад и успешное проведение матчей и мероприятий чемпионата мира по футболу  в  Саранске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лк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500042"/>
            <a:ext cx="4500594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058" y="1785926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en-US" sz="48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токо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78391" y="1066225"/>
            <a:ext cx="5643602" cy="460851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токол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78391" y="994217"/>
            <a:ext cx="5643602" cy="460851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токол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39468" y="1105148"/>
            <a:ext cx="5649440" cy="453650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4965376</TotalTime>
  <Words>693</Words>
  <Application>Microsoft Office PowerPoint</Application>
  <PresentationFormat>Экран (4:3)</PresentationFormat>
  <Paragraphs>150</Paragraphs>
  <Slides>67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анализа текущей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5.Наставничество</vt:lpstr>
      <vt:lpstr>Презентация PowerPoint</vt:lpstr>
      <vt:lpstr>Презентация PowerPoint</vt:lpstr>
      <vt:lpstr>Презентация PowerPoint</vt:lpstr>
      <vt:lpstr>    6. Выполнение воспитанниками требований для присвоения спортивных званий и разрядов  </vt:lpstr>
      <vt:lpstr>Презентация PowerPoint</vt:lpstr>
      <vt:lpstr> 7.Проведение открытых мастер-классов, мероприятий</vt:lpstr>
      <vt:lpstr>Презентация PowerPoint</vt:lpstr>
      <vt:lpstr>8.Выступления  на заседаниях методических советов, конференциях, педагогических чтениях, семинарах, секциях.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 </vt:lpstr>
      <vt:lpstr>Презентация PowerPoint</vt:lpstr>
      <vt:lpstr>11.Наличие публикаций, авторских программ, методических пособий, методических рекомендаций</vt:lpstr>
      <vt:lpstr>Презентация PowerPoint</vt:lpstr>
      <vt:lpstr>Презентация PowerPoint</vt:lpstr>
      <vt:lpstr>Презентация PowerPoint</vt:lpstr>
      <vt:lpstr>12.Участие педагога в профессиональных конкурсах</vt:lpstr>
      <vt:lpstr>Презентация PowerPoint</vt:lpstr>
      <vt:lpstr>14.Награды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1</cp:lastModifiedBy>
  <cp:revision>526</cp:revision>
  <dcterms:created xsi:type="dcterms:W3CDTF">2013-09-05T17:59:35Z</dcterms:created>
  <dcterms:modified xsi:type="dcterms:W3CDTF">2020-03-11T08:16:56Z</dcterms:modified>
</cp:coreProperties>
</file>