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353A1-F32C-40A0-B249-8E4B152410A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08CB-A5DC-42EC-9ABA-0FA519E24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08CB-A5DC-42EC-9ABA-0FA519E24D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sspng-architectural-engineering-brick-trowel-partition-w-5aeabc2f983135.069793901525333039623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2222"/>
          <a:stretch>
            <a:fillRect/>
          </a:stretch>
        </p:blipFill>
        <p:spPr>
          <a:xfrm>
            <a:off x="381000" y="838200"/>
            <a:ext cx="9076765" cy="6019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5000" y="12954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 «Использование математических игр  при знакомстве с профессией «Строитель»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5257800"/>
            <a:ext cx="8610600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Подготовила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>Волкова Л.А</a:t>
            </a:r>
            <a:r>
              <a:rPr lang="ru-RU" sz="2400" b="1" dirty="0" smtClean="0">
                <a:latin typeface="+mn-lt"/>
              </a:rPr>
              <a:t>. воспитатель </a:t>
            </a:r>
            <a:r>
              <a:rPr lang="ru-RU" sz="2400" b="1" dirty="0" smtClean="0">
                <a:latin typeface="+mn-lt"/>
              </a:rPr>
              <a:t>подготовительной </a:t>
            </a:r>
            <a:endParaRPr lang="ru-RU" sz="24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к </a:t>
            </a:r>
            <a:r>
              <a:rPr lang="ru-RU" sz="2400" b="1" dirty="0" smtClean="0">
                <a:latin typeface="+mn-lt"/>
              </a:rPr>
              <a:t>школе группы  «Колокольчик»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930" cy="6858000"/>
          </a:xfrm>
          <a:prstGeom prst="rect">
            <a:avLst/>
          </a:prstGeom>
        </p:spPr>
      </p:pic>
      <p:pic>
        <p:nvPicPr>
          <p:cNvPr id="6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8" t="48169" r="48722" b="15555"/>
          <a:stretch>
            <a:fillRect/>
          </a:stretch>
        </p:blipFill>
        <p:spPr bwMode="auto">
          <a:xfrm>
            <a:off x="2057399" y="1447800"/>
            <a:ext cx="50292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304800"/>
            <a:ext cx="3886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«СТРОИТЕЛЬСТВО КРЫШИ»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только чего нет у нашего дома? Правильно, надёжной крыши.   Чтобы крыша не протекла, необходимо выполнить задание. Какая техника помогает  в строительстве?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Ходит по небу рука,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Задевает облака,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под нею - гам и гром 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Вырастает новый дом.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Длинной шеей поверчу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Груз тяжелый подхвачу: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Где прикажут - положу,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Человеку я служу.                                                 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(Подъёмный кран)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Выложить по образцу подъемный кран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981200"/>
            <a:ext cx="491263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1930" cy="6858000"/>
          </a:xfrm>
          <a:prstGeom prst="rect">
            <a:avLst/>
          </a:prstGeom>
        </p:spPr>
      </p:pic>
      <p:pic>
        <p:nvPicPr>
          <p:cNvPr id="6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8" t="48169" r="48722" b="6486"/>
          <a:stretch>
            <a:fillRect/>
          </a:stretch>
        </p:blipFill>
        <p:spPr bwMode="auto">
          <a:xfrm>
            <a:off x="2057399" y="1447800"/>
            <a:ext cx="50292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9" descr="C:\Users\ruz_n3\Desktop\slide_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9" t="20299" r="44842" b="51671"/>
          <a:stretch>
            <a:fillRect/>
          </a:stretch>
        </p:blipFill>
        <p:spPr bwMode="auto">
          <a:xfrm>
            <a:off x="1981200" y="0"/>
            <a:ext cx="5341759" cy="14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«УСТАНОВКА ОКОН» 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Вот и крыша готова. А теперь, чтобы дом был не только тёплым, уютным, но и светлым, давайте вставим окна. А для этого нам надо преодолеть еще одно препятствие.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286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С лестницы упали цифры. Верни их на свои места.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лестница.jpg"/>
          <p:cNvPicPr>
            <a:picLocks noChangeAspect="1"/>
          </p:cNvPicPr>
          <p:nvPr/>
        </p:nvPicPr>
        <p:blipFill>
          <a:blip r:embed="rId2" cstate="print"/>
          <a:srcRect t="11364"/>
          <a:stretch>
            <a:fillRect/>
          </a:stretch>
        </p:blipFill>
        <p:spPr>
          <a:xfrm>
            <a:off x="304800" y="2895600"/>
            <a:ext cx="865458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1930" cy="6858000"/>
          </a:xfrm>
          <a:prstGeom prst="rect">
            <a:avLst/>
          </a:prstGeom>
        </p:spPr>
      </p:pic>
      <p:pic>
        <p:nvPicPr>
          <p:cNvPr id="6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8" t="48169" r="48722" b="6486"/>
          <a:stretch>
            <a:fillRect/>
          </a:stretch>
        </p:blipFill>
        <p:spPr bwMode="auto">
          <a:xfrm>
            <a:off x="2057399" y="1447800"/>
            <a:ext cx="50292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9" descr="C:\Users\ruz_n3\Desktop\slide_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9" t="20299" r="44842" b="51671"/>
          <a:stretch>
            <a:fillRect/>
          </a:stretch>
        </p:blipFill>
        <p:spPr bwMode="auto">
          <a:xfrm>
            <a:off x="1981200" y="0"/>
            <a:ext cx="5341759" cy="14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C:\Users\ruz_n3\Desktop\фон строитель\slide_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92" t="48387" r="49636" b="32258"/>
          <a:stretch>
            <a:fillRect/>
          </a:stretch>
        </p:blipFill>
        <p:spPr bwMode="auto">
          <a:xfrm>
            <a:off x="3124200" y="2133600"/>
            <a:ext cx="1219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304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УСТАНОВКА ДВЕРЕЙ»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Рисунок 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6295" t="35286" r="24800" b="12537"/>
          <a:stretch>
            <a:fillRect/>
          </a:stretch>
        </p:blipFill>
        <p:spPr bwMode="auto">
          <a:xfrm>
            <a:off x="0" y="1524000"/>
            <a:ext cx="9144000" cy="391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9200" y="685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Помоги открыть двери. Проведи линии от ключей к дверям.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828800" y="3200400"/>
            <a:ext cx="6858000" cy="2057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905000" y="2895600"/>
            <a:ext cx="1066800" cy="2438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257800" y="3200400"/>
            <a:ext cx="1143000" cy="1066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962400" y="3276600"/>
            <a:ext cx="38100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1930" cy="6858000"/>
          </a:xfrm>
          <a:prstGeom prst="rect">
            <a:avLst/>
          </a:prstGeom>
        </p:spPr>
      </p:pic>
      <p:pic>
        <p:nvPicPr>
          <p:cNvPr id="6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8" t="48169" r="48722" b="6486"/>
          <a:stretch>
            <a:fillRect/>
          </a:stretch>
        </p:blipFill>
        <p:spPr bwMode="auto">
          <a:xfrm>
            <a:off x="2057399" y="1447800"/>
            <a:ext cx="50292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9" descr="C:\Users\ruz_n3\Desktop\slide_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9" t="20299" r="44842" b="51671"/>
          <a:stretch>
            <a:fillRect/>
          </a:stretch>
        </p:blipFill>
        <p:spPr bwMode="auto">
          <a:xfrm>
            <a:off x="1981200" y="0"/>
            <a:ext cx="5341759" cy="14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C:\Users\ruz_n3\Desktop\фон строитель\slide_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92" t="48387" r="49636" b="32258"/>
          <a:stretch>
            <a:fillRect/>
          </a:stretch>
        </p:blipFill>
        <p:spPr bwMode="auto">
          <a:xfrm>
            <a:off x="3124200" y="2133600"/>
            <a:ext cx="1219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2" name="Рисунок 1" descr="C:\Users\ruz_n3\Desktop\фон строитель\slide_10.jpg"/>
          <p:cNvPicPr>
            <a:picLocks noChangeAspect="1" noChangeArrowheads="1"/>
          </p:cNvPicPr>
          <p:nvPr/>
        </p:nvPicPr>
        <p:blipFill>
          <a:blip r:embed="rId6" cstate="print"/>
          <a:srcRect l="61585" t="47059" r="18441" b="14706"/>
          <a:stretch>
            <a:fillRect/>
          </a:stretch>
        </p:blipFill>
        <p:spPr bwMode="auto">
          <a:xfrm>
            <a:off x="5257800" y="2590800"/>
            <a:ext cx="1377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228600"/>
            <a:ext cx="7696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«ЗАСЕЛИМ ЖИЛЬЦОВ»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Теперь спокойно можно заселять жильцов в этот дом. Заполни пустые квадраты жильцами – геометрическими фигурами.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Рисунок 21" descr="C:\Users\ruz_n3\Desktop\0019-028-.jpg"/>
          <p:cNvPicPr>
            <a:picLocks noChangeAspect="1" noChangeArrowheads="1"/>
          </p:cNvPicPr>
          <p:nvPr/>
        </p:nvPicPr>
        <p:blipFill>
          <a:blip r:embed="rId2" cstate="print"/>
          <a:srcRect t="23077"/>
          <a:stretch>
            <a:fillRect/>
          </a:stretch>
        </p:blipFill>
        <p:spPr bwMode="auto">
          <a:xfrm>
            <a:off x="381000" y="2286000"/>
            <a:ext cx="8458200" cy="296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«НАЗОВИ СОСЕДЕЙ»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 как  дом  заселили недавно, то некоторые хозяева   ещё не прибили табличку с номером квартиры. Нам надо определить номера квартир.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Рисунок 2" descr="C:\Users\ruz_n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620000" cy="48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1930" cy="6858000"/>
          </a:xfrm>
          <a:prstGeom prst="rect">
            <a:avLst/>
          </a:prstGeom>
        </p:spPr>
      </p:pic>
      <p:pic>
        <p:nvPicPr>
          <p:cNvPr id="6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8" t="48169" r="48722" b="6486"/>
          <a:stretch>
            <a:fillRect/>
          </a:stretch>
        </p:blipFill>
        <p:spPr bwMode="auto">
          <a:xfrm>
            <a:off x="2057399" y="1447800"/>
            <a:ext cx="50292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9" descr="C:\Users\ruz_n3\Desktop\slide_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9" t="20299" r="44842" b="51671"/>
          <a:stretch>
            <a:fillRect/>
          </a:stretch>
        </p:blipFill>
        <p:spPr bwMode="auto">
          <a:xfrm>
            <a:off x="1981200" y="0"/>
            <a:ext cx="5341759" cy="14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C:\Users\ruz_n3\Desktop\фон строитель\slide_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92" t="48387" r="49636" b="32258"/>
          <a:stretch>
            <a:fillRect/>
          </a:stretch>
        </p:blipFill>
        <p:spPr bwMode="auto">
          <a:xfrm>
            <a:off x="3124200" y="2133600"/>
            <a:ext cx="1219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2" name="Рисунок 1" descr="C:\Users\ruz_n3\Desktop\фон строитель\slide_10.jpg"/>
          <p:cNvPicPr>
            <a:picLocks noChangeAspect="1" noChangeArrowheads="1"/>
          </p:cNvPicPr>
          <p:nvPr/>
        </p:nvPicPr>
        <p:blipFill>
          <a:blip r:embed="rId6" cstate="print"/>
          <a:srcRect l="61585" t="47059" r="18441" b="14706"/>
          <a:stretch>
            <a:fillRect/>
          </a:stretch>
        </p:blipFill>
        <p:spPr bwMode="auto">
          <a:xfrm>
            <a:off x="5257800" y="2590800"/>
            <a:ext cx="1377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e9d73cd56f049776c02d76f72f8d7de--filler-flower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2971800"/>
            <a:ext cx="1576388" cy="1459118"/>
          </a:xfrm>
          <a:prstGeom prst="rect">
            <a:avLst/>
          </a:prstGeom>
        </p:spPr>
      </p:pic>
      <p:pic>
        <p:nvPicPr>
          <p:cNvPr id="9" name="Рисунок 8" descr="3e9d73cd56f049776c02d76f72f8d7de--filler-flower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200400"/>
            <a:ext cx="1576388" cy="1459118"/>
          </a:xfrm>
          <a:prstGeom prst="rect">
            <a:avLst/>
          </a:prstGeom>
        </p:spPr>
      </p:pic>
      <p:pic>
        <p:nvPicPr>
          <p:cNvPr id="10" name="Рисунок 9" descr="b371bfa150c3c5e9e67e47818a3952a436ccf1fbr1-407-77_hq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7800" y="228600"/>
            <a:ext cx="6074229" cy="114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69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682752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00" y="1099066"/>
            <a:ext cx="312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 расту.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Идут года.                                                                                                                   Будет и семнадцать.                                                                                                                    Где работать мне тогда?                                                                                                                      Чем заниматься?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230426_large_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219200"/>
            <a:ext cx="4940243" cy="5156041"/>
          </a:xfrm>
          <a:prstGeom prst="rect">
            <a:avLst/>
          </a:prstGeom>
        </p:spPr>
      </p:pic>
      <p:pic>
        <p:nvPicPr>
          <p:cNvPr id="6" name="Рисунок 5" descr="slide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157"/>
          <a:stretch>
            <a:fillRect/>
          </a:stretch>
        </p:blipFill>
        <p:spPr>
          <a:xfrm>
            <a:off x="195264" y="3657600"/>
            <a:ext cx="3614736" cy="25146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90101"/>
            <a:ext cx="853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Прежде чем приступить к строительству дома, нам необходимо подготовить площадку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убрать камни с места строительства.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«УБРАТЬ КАМНИ»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пройдем по лабиринту.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304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«ЗАКЛАДКА ФУНДАМЕНТА»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постройки дома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самое важное - это фундамент-основа дома.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того чтобы произвести закладку фундамента, нам необходимо выполнить задание.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ав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83" r="31360" b="58480"/>
          <a:stretch>
            <a:fillRect/>
          </a:stretch>
        </p:blipFill>
        <p:spPr>
          <a:xfrm>
            <a:off x="304800" y="1600200"/>
            <a:ext cx="8618709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в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83" r="31360" b="58480"/>
          <a:stretch>
            <a:fillRect/>
          </a:stretch>
        </p:blipFill>
        <p:spPr>
          <a:xfrm>
            <a:off x="304800" y="1600200"/>
            <a:ext cx="8618709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762000" y="3657600"/>
            <a:ext cx="3048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62000" y="2667000"/>
            <a:ext cx="13716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33600" y="2667000"/>
            <a:ext cx="1447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81400" y="2590800"/>
            <a:ext cx="762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81400" y="38100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38600" y="21336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038600" y="2133600"/>
            <a:ext cx="4267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229600" y="2133600"/>
            <a:ext cx="76200" cy="251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924800" y="46482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1930" cy="6858000"/>
          </a:xfrm>
          <a:prstGeom prst="rect">
            <a:avLst/>
          </a:prstGeom>
        </p:spPr>
      </p:pic>
      <p:pic>
        <p:nvPicPr>
          <p:cNvPr id="18434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443299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«ПОДГОТОВКА КИРПИЧЕЙ ДЛЯ СТРОИТЕЛЬСТВА ДОМА»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Для дальнейшего строительства, что нам необходимо? 	Построить высокий и красивый дом. Любая постройка осуществляется с помощью кирпичей. Чем больше кирпичей, тем выше и больше наш дом.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У меня в руках кирпичи, они с секретом.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 мы этот секрет откроем, то у нас будет материал для строительства. На каждом кирпиче пример. Надо его решить правильно. Собираем кирпичи.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2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700" t="31796" r="27205" b="35898"/>
          <a:stretch>
            <a:fillRect/>
          </a:stretch>
        </p:blipFill>
        <p:spPr bwMode="auto">
          <a:xfrm>
            <a:off x="304800" y="3352800"/>
            <a:ext cx="83118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90600" y="28194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Реши примеры и напиши ответы в пустые окошки.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429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191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495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3429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4191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95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y-road-vector-clip-art_6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1930" cy="6858000"/>
          </a:xfrm>
          <a:prstGeom prst="rect">
            <a:avLst/>
          </a:prstGeom>
        </p:spPr>
      </p:pic>
      <p:pic>
        <p:nvPicPr>
          <p:cNvPr id="18434" name="Рисунок 17" descr="C:\Users\ruz_n3\Desktop\slide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rcRect l="17798" t="68417" r="16783" b="17898"/>
          <a:stretch>
            <a:fillRect/>
          </a:stretch>
        </p:blipFill>
        <p:spPr bwMode="auto">
          <a:xfrm>
            <a:off x="2286000" y="3810000"/>
            <a:ext cx="4857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4" cstate="print"/>
          <a:srcRect l="22809" t="49062" r="54132" b="15899"/>
          <a:stretch>
            <a:fillRect/>
          </a:stretch>
        </p:blipFill>
        <p:spPr bwMode="auto">
          <a:xfrm>
            <a:off x="228600" y="4699000"/>
            <a:ext cx="2133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8" descr="C:\Users\ruz_n3\Desktop\slide_7.jpg"/>
          <p:cNvPicPr>
            <a:picLocks noChangeAspect="1" noChangeArrowheads="1"/>
          </p:cNvPicPr>
          <p:nvPr/>
        </p:nvPicPr>
        <p:blipFill>
          <a:blip r:embed="rId4" cstate="print"/>
          <a:srcRect l="22809" t="49062" r="54132" b="15899"/>
          <a:stretch>
            <a:fillRect/>
          </a:stretch>
        </p:blipFill>
        <p:spPr bwMode="auto">
          <a:xfrm>
            <a:off x="7620000" y="3276600"/>
            <a:ext cx="1066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609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«КЛАДКА СТЕН»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Вы хорошо поработали.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Скажите, люди каких профессий делают стены из кирпичей или блоков? Сейчас мы выложим стены.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дом.jpg"/>
          <p:cNvPicPr>
            <a:picLocks noChangeAspect="1"/>
          </p:cNvPicPr>
          <p:nvPr/>
        </p:nvPicPr>
        <p:blipFill>
          <a:blip r:embed="rId2" cstate="print"/>
          <a:srcRect t="23256"/>
          <a:stretch>
            <a:fillRect/>
          </a:stretch>
        </p:blipFill>
        <p:spPr>
          <a:xfrm>
            <a:off x="457200" y="2971800"/>
            <a:ext cx="8285657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200" y="20574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Обведи домики. Раскрась их по образцу.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241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</dc:creator>
  <cp:lastModifiedBy>ruz_n3</cp:lastModifiedBy>
  <cp:revision>26</cp:revision>
  <dcterms:created xsi:type="dcterms:W3CDTF">2019-12-10T14:41:56Z</dcterms:created>
  <dcterms:modified xsi:type="dcterms:W3CDTF">2020-04-21T05:58:27Z</dcterms:modified>
</cp:coreProperties>
</file>