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5" r:id="rId4"/>
    <p:sldId id="264" r:id="rId5"/>
    <p:sldId id="263" r:id="rId6"/>
    <p:sldId id="261" r:id="rId7"/>
    <p:sldId id="259" r:id="rId8"/>
    <p:sldId id="258" r:id="rId9"/>
    <p:sldId id="266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C2065-8A17-4A6C-BF95-C213770A9C34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DD06-D62D-4B8A-A40B-E7073EAAE9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6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6DD06-D62D-4B8A-A40B-E7073EAAE9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1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65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15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54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74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38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61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05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01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87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07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29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E6AE6-8E17-4F07-929A-C217475E2A3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9D3E5-B314-4132-BD96-720DBB558E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68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2403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chemeClr val="tx2"/>
                </a:solidFill>
              </a:rPr>
              <a:t>Прогулка </a:t>
            </a:r>
            <a:r>
              <a:rPr lang="ru-RU" b="1" i="1" dirty="0">
                <a:solidFill>
                  <a:schemeClr val="tx2"/>
                </a:solidFill>
              </a:rPr>
              <a:t>- идеальное время для того, чтобы поговорить с ребенком о его безопасности</a:t>
            </a:r>
            <a:r>
              <a:rPr lang="ru-RU" b="1" i="1" dirty="0" smtClean="0">
                <a:solidFill>
                  <a:schemeClr val="tx2"/>
                </a:solidFill>
              </a:rPr>
              <a:t/>
            </a:r>
            <a:br>
              <a:rPr lang="ru-RU" b="1" i="1" dirty="0" smtClean="0">
                <a:solidFill>
                  <a:schemeClr val="tx2"/>
                </a:solidFill>
              </a:rPr>
            </a:b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</a:rPr>
              <a:t>				</a:t>
            </a:r>
            <a:r>
              <a:rPr lang="ru-RU" sz="2800" i="1" dirty="0" smtClean="0">
                <a:solidFill>
                  <a:schemeClr val="tx2"/>
                </a:solidFill>
              </a:rPr>
              <a:t>Подготовила: 				Кузнецова О.К.</a:t>
            </a:r>
            <a:endParaRPr lang="ru-RU" sz="2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56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Особый интерес и удовольствие дети получают во время трудовой деятельности. Однако трудовая деятельность сопряжена с опасностью для здоровья детей, если используемый инвентарь и оборудование не соответствуют росту, физическим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возможностям. Оборудование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не должно быть тяжелым и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травмоопасным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. Поэтому мы тщательно осматриваем оборудование перед выполнением трудового процесса, объясняем правила работы с тем или иным инструментом.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Users\User\Desktop\Лето\IMG_9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4791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895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«Вакцина против травматизма - воспитание»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016" y="1717204"/>
            <a:ext cx="4303320" cy="313556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Эта формула адресована, в первую очередь, нам, воспитателям. Воспитывая ребенка и прививая ему навыки безопасного поведения, взрослые ежеминутно должны помнить, что главное - это внушить ребенку уверенность в его возможностях, в том, что если он будет строго соблюдать определенные правила поведения, он не попадет в опасную ситуацию, а если случиться такое, то найдет из нее выход.</a:t>
            </a:r>
            <a:endParaRPr lang="ru-RU" dirty="0"/>
          </a:p>
        </p:txBody>
      </p:sp>
      <p:pic>
        <p:nvPicPr>
          <p:cNvPr id="2050" name="Picture 2" descr="C:\Users\User\Desktop\Лето\IMG_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56" y="1730896"/>
            <a:ext cx="43368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321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16288" cy="5001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Подвижные, как ртуть,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Неугомонные, живые,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Растут они, не ведая забот,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Родительскому сердцу дорогие.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дети тоже чувствуют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что нет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Гарантий от опасностей и бед.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Но лишь тогда они проявят опасенье,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Коль будут знать,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чего бояться им.</a:t>
            </a:r>
            <a:br>
              <a:rPr lang="ru-RU" sz="2600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Домокош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Варга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Лето\IMG_03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1044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3780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Безопасность - это не просто сумма усвоенных знаний, а умение правильно вести себя в различных ситуациях.</a:t>
            </a:r>
            <a:r>
              <a:rPr lang="ru-RU" sz="2400" dirty="0" smtClean="0"/>
              <a:t> 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Главная цель по воспитанию безопасного поведения у детей в детском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саду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дать каждому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ребенку основные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понятия опасных для жизни ситуаций и особенностей поведения в них.</a:t>
            </a:r>
          </a:p>
        </p:txBody>
      </p:sp>
    </p:spTree>
    <p:extLst>
      <p:ext uri="{BB962C8B-B14F-4D97-AF65-F5344CB8AC3E}">
        <p14:creationId xmlns:p14="http://schemas.microsoft.com/office/powerpoint/2010/main" xmlns="" val="352033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воспитания и развития безопасного поведения у детей: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1. Обогащение представлений детей об основных источниках и видах опасности в быту, на улице, в природе, в общении с незнакомыми людьми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 Ознакомление детей с простейшими способами безопасного поведения в разнообразных опасных ситуациях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 Формирование знаний о правилах безопасного дорожного движения в качестве пешехода и пассажира транспортного средства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 Развитие умений и навыков безопасного поведения у детей в разнообразных опасных ситуациях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 Закрепление умений и навыков безопасного поведения в условиях специально организованной и самостоятельной деятельности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. Развитие осознанности и произвольности в выполнении основных правил безопасного поведения в быту, на улице, в природе, в общении с незнакомыми людьми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>
                <a:latin typeface="Times New Roman" pitchFamily="18" charset="0"/>
                <a:cs typeface="Times New Roman" pitchFamily="18" charset="0"/>
              </a:rPr>
              <a:t>7. Формирование осторожного и осмотрительного отношения к потенциально опасным ситуациям.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6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953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с детьми по формированию навыков безопасного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поведения во время прогулки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Вступительная беседа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Дидактические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Подвижные игры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Самостоятельная деятельность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1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Вступительная беседа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«Правила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поведения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детей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участке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детского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сада во время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прогулки».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проведения беседы дети учатся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соблюдать правила безопасного поведения на участке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детского сада.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Лето\IMG_0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56504" cy="485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631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Индивидуальная работа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отработке с отдельными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 правил поведения на игровом оборудовании,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физических упражнений, которые у них не получаются, обязательно еще раз проговариваются отдельные элементы, которые могут содержать в себе опасность.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Лето\IMG-0cab46c7212d6aa0a3a88a9d1aa73866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Лето\IMG-05d5de778532c7cf733220a708371f6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3280350" cy="42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682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«Сгруппируйте опасные и безопасные предметы или объекты (на улице, в природе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)», 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Приведи пример того, что опасно, а что безопасно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др.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проведении таких игр дети учатся запоминать свои действия в ходе игры и анализируют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результаты; формируются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знания об источниках опасности, о мерах предосторожности, действиях в опасных ситуациях, формируются знания об оказании первой помощи.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133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Подвижные игры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формирование безопасных навыков происходит при организации самих игр и при использовании спортивного инвентаря.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4" name="Picture 2" descr="C:\Users\User\Desktop\Лето\IMG-fe25e581f1b7c0b36abf7a8c5eecfe05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9176"/>
            <a:ext cx="3953412" cy="29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Лето\IMG-2170701aac516ceceeab651b7347c2c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895304" cy="29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2762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287</Words>
  <Application>Microsoft Office PowerPoint</Application>
  <PresentationFormat>Экран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Прогулка - идеальное время для того, чтобы поговорить с ребенком о его безопасности </vt:lpstr>
      <vt:lpstr>Слайд 2</vt:lpstr>
      <vt:lpstr>Слайд 3</vt:lpstr>
      <vt:lpstr> Задачи воспитания и развития безопасного поведения у детей: </vt:lpstr>
      <vt:lpstr> Формы работы с детьми по формированию навыков безопасного поведения во время прогулки </vt:lpstr>
      <vt:lpstr>Вступительная беседа</vt:lpstr>
      <vt:lpstr>Индивидуальная работа При отработке с отдельными детьми правил поведения на игровом оборудовании,  физических упражнений, которые у них не получаются, обязательно еще раз проговариваются отдельные элементы, которые могут содержать в себе опасность.</vt:lpstr>
      <vt:lpstr>Дидактические игры</vt:lpstr>
      <vt:lpstr>  Подвижные игры – формирование безопасных навыков происходит при организации самих игр и при использовании спортивного инвентаря.  </vt:lpstr>
      <vt:lpstr>Трудовая деятельность</vt:lpstr>
      <vt:lpstr>«Вакцина против травматизма - воспитание»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20</cp:revision>
  <dcterms:created xsi:type="dcterms:W3CDTF">2021-11-08T19:42:15Z</dcterms:created>
  <dcterms:modified xsi:type="dcterms:W3CDTF">2021-11-11T06:30:31Z</dcterms:modified>
</cp:coreProperties>
</file>