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6" r:id="rId4"/>
    <p:sldId id="277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78" r:id="rId13"/>
    <p:sldId id="266" r:id="rId14"/>
    <p:sldId id="268" r:id="rId15"/>
    <p:sldId id="267" r:id="rId16"/>
    <p:sldId id="269" r:id="rId17"/>
    <p:sldId id="270" r:id="rId18"/>
    <p:sldId id="271" r:id="rId19"/>
    <p:sldId id="265" r:id="rId20"/>
    <p:sldId id="275" r:id="rId21"/>
    <p:sldId id="272" r:id="rId22"/>
    <p:sldId id="273" r:id="rId23"/>
    <p:sldId id="27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64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BD0738C-5B9F-45EB-8836-D5279A564FC4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D7A0FA0-C8F6-47F9-A92D-303E758EA203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0738C-5B9F-45EB-8836-D5279A564FC4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0FA0-C8F6-47F9-A92D-303E758EA2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0738C-5B9F-45EB-8836-D5279A564FC4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0FA0-C8F6-47F9-A92D-303E758EA2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0738C-5B9F-45EB-8836-D5279A564FC4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0FA0-C8F6-47F9-A92D-303E758EA2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0738C-5B9F-45EB-8836-D5279A564FC4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0FA0-C8F6-47F9-A92D-303E758EA2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0738C-5B9F-45EB-8836-D5279A564FC4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0FA0-C8F6-47F9-A92D-303E758EA20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0738C-5B9F-45EB-8836-D5279A564FC4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0FA0-C8F6-47F9-A92D-303E758EA2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0738C-5B9F-45EB-8836-D5279A564FC4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0FA0-C8F6-47F9-A92D-303E758EA2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0738C-5B9F-45EB-8836-D5279A564FC4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0FA0-C8F6-47F9-A92D-303E758EA2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0738C-5B9F-45EB-8836-D5279A564FC4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0FA0-C8F6-47F9-A92D-303E758EA203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0738C-5B9F-45EB-8836-D5279A564FC4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A0FA0-C8F6-47F9-A92D-303E758EA2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BD0738C-5B9F-45EB-8836-D5279A564FC4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D7A0FA0-C8F6-47F9-A92D-303E758EA20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33365" y="188640"/>
            <a:ext cx="3313355" cy="3816424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НЕОБЫЧНЫЕ СПОСОБЫ РИСОВАНИЯ ДЛЯ </a:t>
            </a:r>
            <a:r>
              <a:rPr lang="ru-RU" b="1" dirty="0" smtClean="0"/>
              <a:t>ДЕТЕЙ </a:t>
            </a:r>
            <a:br>
              <a:rPr lang="ru-RU" b="1" dirty="0" smtClean="0"/>
            </a:br>
            <a:r>
              <a:rPr lang="ru-RU" b="1" dirty="0" smtClean="0"/>
              <a:t>и их родителей</a:t>
            </a:r>
            <a:r>
              <a:rPr lang="ru-RU" b="1" dirty="0"/>
              <a:t>  </a:t>
            </a:r>
          </a:p>
        </p:txBody>
      </p:sp>
      <p:pic>
        <p:nvPicPr>
          <p:cNvPr id="1026" name="Picture 2" descr="http://lvrodina.ucoz.ru/_nw/0/0194402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84984"/>
            <a:ext cx="2947687" cy="342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69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sun1-83.userapi.com/c635100/v635100072/402fd/_DrXEE_mKXo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8"/>
          <a:stretch/>
        </p:blipFill>
        <p:spPr bwMode="auto">
          <a:xfrm>
            <a:off x="2195736" y="783218"/>
            <a:ext cx="4651467" cy="54992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792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https://sun1-86.userapi.com/c635100/v635100072/402e8/P5FNKx8YoFk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4824536" cy="3528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Объект 6" descr="https://sun1-27.userapi.com/c635100/v635100072/402e1/fnCMFSX6fls.jpg"/>
          <p:cNvPicPr>
            <a:picLocks noGrp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08920"/>
            <a:ext cx="4859635" cy="35778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949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5937176" cy="4516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873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027664"/>
            <a:ext cx="4176464" cy="47055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/>
              <a:t>Удивительные </a:t>
            </a:r>
            <a:r>
              <a:rPr lang="ru-RU" sz="3200" b="1" dirty="0"/>
              <a:t>картины получаются при рисовании воздушным шариков и смесью красок, клубком ниток или нитками одетыми на брусок - все гениальное просто! </a:t>
            </a:r>
          </a:p>
        </p:txBody>
      </p:sp>
      <p:pic>
        <p:nvPicPr>
          <p:cNvPr id="6148" name="Picture 4" descr="https://smiles24.ru/data/smiles/anime-prazdniki-203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59319"/>
            <a:ext cx="2520280" cy="420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17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sun1-24.userapi.com/c635100/v635100072/402f6/yUmuvFbn0Sw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86150"/>
            <a:ext cx="4447932" cy="3186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https://avatars.mds.yandex.net/get-pdb/1042636/91d9063e-89c9-418a-b1e5-1ddc2d4fd11a/s1200?webp=fals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38"/>
          <a:stretch/>
        </p:blipFill>
        <p:spPr bwMode="auto">
          <a:xfrm>
            <a:off x="510897" y="2490494"/>
            <a:ext cx="3701063" cy="404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http://s14.rimg.info/4997a621219051e76016bd07e634794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323" y="4869160"/>
            <a:ext cx="2081611" cy="107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3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sun1-84.userapi.com/c635100/v635100072/402ef/cxq8fUBlfe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27517"/>
            <a:ext cx="5616624" cy="40057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0104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4248472" cy="554461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Необычные </a:t>
            </a:r>
            <a:r>
              <a:rPr lang="ru-RU" sz="2400" b="1" dirty="0"/>
              <a:t>кисточки для малыша - пластиковая вилка, которой идеально рисовать лесного ежа, ватные палочки, соединив которые можно создать веселую радугу, пульверизатор с окрашенной водой, которым легко сделать силуэты осенних листьев и создавать радужное настроение себе и детям на весь день</a:t>
            </a:r>
            <a:r>
              <a:rPr lang="ru-RU" sz="2400" b="1" dirty="0" smtClean="0"/>
              <a:t>)</a:t>
            </a:r>
            <a:endParaRPr lang="ru-RU" sz="2400" b="1" dirty="0"/>
          </a:p>
        </p:txBody>
      </p:sp>
      <p:pic>
        <p:nvPicPr>
          <p:cNvPr id="7170" name="Picture 2" descr="http://www.cdschools.org/cms/lib04/PA09000075/Centricity/Domain/1257/animated_paint_brush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708920"/>
            <a:ext cx="2857500" cy="36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8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sun1-28.userapi.com/c635100/v635100072/40304/Q1f1cdI8u_Y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3506525" cy="2790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18368"/>
            <a:ext cx="5145807" cy="3857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https://smirnova-dmdou65.edumsko.ru/uploads/3000/5386/section/398952/1462210786.gif?151109803350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4413755"/>
            <a:ext cx="1512168" cy="103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83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sun1-18.userapi.com/c635100/v635100072/4030b/V6p59v5jHi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5240020" cy="4070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https://bazilina-dmdou12.edumsko.ru/uploads/21700/21684/section/416144/.thumbs/1-18.jpg?15496001811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140968"/>
            <a:ext cx="4579190" cy="343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thumbs.gfycat.com/RemoteAstonishingLark-size_restricted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858164"/>
            <a:ext cx="2521081" cy="13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40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sun1-19.userapi.com/c635100/v635100072/402da/pxU7FF2P96Y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84784"/>
            <a:ext cx="5904656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986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56902" cy="417646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И в десять лет, и в семь, и в пять</a:t>
            </a:r>
            <a:br>
              <a:rPr lang="ru-RU" sz="2400" b="1" dirty="0"/>
            </a:br>
            <a:r>
              <a:rPr lang="ru-RU" sz="2400" b="1" dirty="0"/>
              <a:t>Все дети любят рисовать.</a:t>
            </a:r>
            <a:br>
              <a:rPr lang="ru-RU" sz="2400" b="1" dirty="0"/>
            </a:br>
            <a:r>
              <a:rPr lang="ru-RU" sz="2400" b="1" dirty="0"/>
              <a:t>И каждый смело нарисует</a:t>
            </a:r>
            <a:br>
              <a:rPr lang="ru-RU" sz="2400" b="1" dirty="0"/>
            </a:br>
            <a:r>
              <a:rPr lang="ru-RU" sz="2400" b="1" dirty="0"/>
              <a:t>Всё, что его интересует.</a:t>
            </a:r>
            <a:br>
              <a:rPr lang="ru-RU" sz="2400" b="1" dirty="0"/>
            </a:br>
            <a:r>
              <a:rPr lang="ru-RU" sz="2400" b="1" dirty="0"/>
              <a:t>Всё вызывает интерес:</a:t>
            </a:r>
            <a:br>
              <a:rPr lang="ru-RU" sz="2400" b="1" dirty="0"/>
            </a:br>
            <a:r>
              <a:rPr lang="ru-RU" sz="2400" b="1" dirty="0"/>
              <a:t>Далёкий космос, ближний лес,</a:t>
            </a:r>
            <a:br>
              <a:rPr lang="ru-RU" sz="2400" b="1" dirty="0"/>
            </a:br>
            <a:r>
              <a:rPr lang="ru-RU" sz="2400" b="1" dirty="0"/>
              <a:t>Цветы, машины, сказки, пляски...</a:t>
            </a:r>
            <a:br>
              <a:rPr lang="ru-RU" sz="2400" b="1" dirty="0"/>
            </a:br>
            <a:r>
              <a:rPr lang="ru-RU" sz="2400" b="1" dirty="0"/>
              <a:t>Всё нарисуем!</a:t>
            </a:r>
            <a:br>
              <a:rPr lang="ru-RU" sz="2400" b="1" dirty="0"/>
            </a:br>
            <a:r>
              <a:rPr lang="ru-RU" sz="2400" b="1" dirty="0"/>
              <a:t>Были б краски,</a:t>
            </a:r>
            <a:br>
              <a:rPr lang="ru-RU" sz="2400" b="1" dirty="0"/>
            </a:br>
            <a:r>
              <a:rPr lang="ru-RU" sz="2400" b="1" dirty="0"/>
              <a:t>Да лист бумаги на столе,</a:t>
            </a:r>
            <a:br>
              <a:rPr lang="ru-RU" sz="2400" b="1" dirty="0"/>
            </a:br>
            <a:r>
              <a:rPr lang="ru-RU" sz="2400" b="1" dirty="0"/>
              <a:t>Да мир в семье и на Земле.</a:t>
            </a:r>
          </a:p>
        </p:txBody>
      </p:sp>
      <p:pic>
        <p:nvPicPr>
          <p:cNvPr id="2050" name="Picture 2" descr="https://oldhamramona.k12.sd.us/ORStaff/IndividualStaffPages/PedersonKWeb_files/image909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517232"/>
            <a:ext cx="6229350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8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2520280" cy="187220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Рисуем одуванчики ка</a:t>
            </a:r>
            <a:r>
              <a:rPr lang="en-US" sz="2800" b="1" dirty="0"/>
              <a:t>p</a:t>
            </a:r>
            <a:r>
              <a:rPr lang="ru-RU" sz="2800" b="1" dirty="0"/>
              <a:t>тонными втулками.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1126305"/>
            <a:ext cx="5112569" cy="511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s://content.foto.my.mail.ru/mail/sergeeva_natalya/_blogs/i-9153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25144"/>
            <a:ext cx="1514475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0082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4680520" cy="5688632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Возьму </a:t>
            </a:r>
            <a:r>
              <a:rPr lang="ru-RU" sz="1800" b="1" dirty="0"/>
              <a:t>я карандаш, тетрадь</a:t>
            </a:r>
            <a:br>
              <a:rPr lang="ru-RU" sz="1800" b="1" dirty="0"/>
            </a:br>
            <a:r>
              <a:rPr lang="ru-RU" sz="1800" b="1" dirty="0"/>
              <a:t>И смирно сяду рисовать.</a:t>
            </a:r>
            <a:br>
              <a:rPr lang="ru-RU" sz="1800" b="1" dirty="0"/>
            </a:br>
            <a:r>
              <a:rPr lang="ru-RU" sz="1800" b="1" dirty="0"/>
              <a:t>Я нарисую дом и сад,</a:t>
            </a:r>
            <a:br>
              <a:rPr lang="ru-RU" sz="1800" b="1" dirty="0"/>
            </a:br>
            <a:r>
              <a:rPr lang="ru-RU" sz="1800" b="1" dirty="0"/>
              <a:t>В саду зелёный виноград,</a:t>
            </a:r>
            <a:br>
              <a:rPr lang="ru-RU" sz="1800" b="1" dirty="0"/>
            </a:br>
            <a:r>
              <a:rPr lang="ru-RU" sz="1800" b="1" dirty="0" smtClean="0"/>
              <a:t>А </a:t>
            </a:r>
            <a:r>
              <a:rPr lang="ru-RU" sz="1800" b="1" dirty="0"/>
              <a:t>чуть поодаль речка вьётся,</a:t>
            </a:r>
            <a:br>
              <a:rPr lang="ru-RU" sz="1800" b="1" dirty="0"/>
            </a:br>
            <a:r>
              <a:rPr lang="ru-RU" sz="1800" b="1" dirty="0"/>
              <a:t>И в небе солнышко смеётся.</a:t>
            </a:r>
            <a:br>
              <a:rPr lang="ru-RU" sz="1800" b="1" dirty="0"/>
            </a:br>
            <a:r>
              <a:rPr lang="ru-RU" sz="1800" b="1" dirty="0" smtClean="0"/>
              <a:t>   Вот </a:t>
            </a:r>
            <a:r>
              <a:rPr lang="ru-RU" sz="1800" b="1" dirty="0"/>
              <a:t>я другой листок беру</a:t>
            </a:r>
            <a:br>
              <a:rPr lang="ru-RU" sz="1800" b="1" dirty="0"/>
            </a:br>
            <a:r>
              <a:rPr lang="ru-RU" sz="1800" b="1" dirty="0"/>
              <a:t>Рисую маму-кенгуру,</a:t>
            </a:r>
            <a:br>
              <a:rPr lang="ru-RU" sz="1800" b="1" dirty="0"/>
            </a:br>
            <a:r>
              <a:rPr lang="ru-RU" sz="1800" b="1" dirty="0" smtClean="0"/>
              <a:t>А </a:t>
            </a:r>
            <a:r>
              <a:rPr lang="ru-RU" sz="1800" b="1" dirty="0"/>
              <a:t>в сумке у неё ребёнок —</a:t>
            </a:r>
            <a:br>
              <a:rPr lang="ru-RU" sz="1800" b="1" dirty="0"/>
            </a:br>
            <a:r>
              <a:rPr lang="ru-RU" sz="1800" b="1" dirty="0"/>
              <a:t>Смешной забавный кенгурёнок.</a:t>
            </a:r>
            <a:br>
              <a:rPr lang="ru-RU" sz="1800" b="1" dirty="0"/>
            </a:br>
            <a:r>
              <a:rPr lang="ru-RU" sz="1800" b="1" dirty="0" smtClean="0"/>
              <a:t>   Я </a:t>
            </a:r>
            <a:r>
              <a:rPr lang="ru-RU" sz="1800" b="1" dirty="0"/>
              <a:t>нарисую Айболита,</a:t>
            </a:r>
            <a:br>
              <a:rPr lang="ru-RU" sz="1800" b="1" dirty="0"/>
            </a:br>
            <a:r>
              <a:rPr lang="ru-RU" sz="1800" b="1" dirty="0"/>
              <a:t>Уже дверь в клинику открыта,</a:t>
            </a:r>
            <a:br>
              <a:rPr lang="ru-RU" sz="1800" b="1" dirty="0"/>
            </a:br>
            <a:r>
              <a:rPr lang="ru-RU" sz="1800" b="1" dirty="0"/>
              <a:t>С утра к нему идут лечиться</a:t>
            </a:r>
            <a:br>
              <a:rPr lang="ru-RU" sz="1800" b="1" dirty="0"/>
            </a:br>
            <a:r>
              <a:rPr lang="ru-RU" sz="1800" b="1" dirty="0"/>
              <a:t>Корова заяц и волчица,</a:t>
            </a:r>
            <a:br>
              <a:rPr lang="ru-RU" sz="1800" b="1" dirty="0"/>
            </a:br>
            <a:r>
              <a:rPr lang="ru-RU" sz="1800" b="1" dirty="0"/>
              <a:t>Он всех излечит, исцелит,</a:t>
            </a:r>
            <a:br>
              <a:rPr lang="ru-RU" sz="1800" b="1" dirty="0"/>
            </a:br>
            <a:r>
              <a:rPr lang="ru-RU" sz="1800" b="1" dirty="0"/>
              <a:t>Наш добрый доктор Айболит.</a:t>
            </a:r>
            <a:br>
              <a:rPr lang="ru-RU" sz="1800" b="1" dirty="0"/>
            </a:br>
            <a:r>
              <a:rPr lang="ru-RU" sz="1800" b="1" dirty="0" smtClean="0"/>
              <a:t>   Ещё </a:t>
            </a:r>
            <a:r>
              <a:rPr lang="ru-RU" sz="1800" b="1" dirty="0"/>
              <a:t>я мог бы рисовать…</a:t>
            </a:r>
            <a:br>
              <a:rPr lang="ru-RU" sz="1800" b="1" dirty="0"/>
            </a:br>
            <a:r>
              <a:rPr lang="ru-RU" sz="1800" b="1" dirty="0"/>
              <a:t>Увы, закончилась тетрадь.</a:t>
            </a:r>
            <a:br>
              <a:rPr lang="ru-RU" sz="1800" b="1" dirty="0"/>
            </a:br>
            <a:r>
              <a:rPr lang="ru-RU" sz="1800" b="1" dirty="0"/>
              <a:t>Придут ко мне мои друзья,</a:t>
            </a:r>
            <a:br>
              <a:rPr lang="ru-RU" sz="1800" b="1" dirty="0"/>
            </a:br>
            <a:r>
              <a:rPr lang="ru-RU" sz="1800" b="1" dirty="0"/>
              <a:t>Им покажу рисунки я</a:t>
            </a:r>
            <a:r>
              <a:rPr lang="ru-RU" sz="1800" b="1" dirty="0" smtClean="0"/>
              <a:t>!</a:t>
            </a:r>
            <a:endParaRPr lang="ru-RU" sz="1800" b="1" dirty="0"/>
          </a:p>
        </p:txBody>
      </p:sp>
      <p:pic>
        <p:nvPicPr>
          <p:cNvPr id="8198" name="Picture 6" descr="https://img-fotki.yandex.ru/get/5624/181450557.71/0_ab68c_3ba0ca5e_ori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006080"/>
            <a:ext cx="333375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85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628800"/>
            <a:ext cx="8064896" cy="468052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Уважаемые родители!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Творите ВМЕСТЕ с детьми!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Это так здорово!!!</a:t>
            </a:r>
            <a:endParaRPr lang="ru-RU" b="1" dirty="0"/>
          </a:p>
        </p:txBody>
      </p:sp>
      <p:pic>
        <p:nvPicPr>
          <p:cNvPr id="9218" name="Picture 2" descr="https://koroleva-luch11.edumsko.ru/uploads/33900/33829/section/675367/.thumbs/image.png?15445454826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67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3dformat.net/assets/images/1378911ef79f4523d3eb2d219c6a239f.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41885"/>
            <a:ext cx="5944485" cy="340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cdschools.org/cms/lib04/PA09000075/Centricity/Domain/1257/animated_paint_brush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44594">
            <a:off x="5542427" y="3276194"/>
            <a:ext cx="2857500" cy="36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34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268760"/>
            <a:ext cx="7128792" cy="5040560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Вы когда-нибудь думали о том, как становятся художниками? Правильно, с помощью практики и тренировок. Вообще, у учителей по рисованию множество интересных и занимательных упражнений, выполняя которые и не скажешь, что проходишь обучение. Именно так мы к ним и относимся – как к творческим развлечениям! Сегодня мы поделимся с вами одним из них - рисованием кругов.</a:t>
            </a:r>
          </a:p>
        </p:txBody>
      </p:sp>
      <p:pic>
        <p:nvPicPr>
          <p:cNvPr id="7170" name="Picture 2" descr="http://flower.detkin-club.ru/editor/2151/images/612b5dc5c1a16dbdff3546f7eab47e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7268"/>
            <a:ext cx="1368152" cy="172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389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83568" y="476672"/>
            <a:ext cx="2320652" cy="4641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podelkidlyadetei.ru/wp-content/uploads/2012/10/IMG_29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24944"/>
            <a:ext cx="5334000" cy="341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dshij2.kaluga.muzkult.ru/media/2018/08/05/1228316965/image_image_1174922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76672"/>
            <a:ext cx="2613670" cy="261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704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411760" y="692696"/>
            <a:ext cx="6192688" cy="561662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Если </a:t>
            </a:r>
            <a:r>
              <a:rPr lang="ru-RU" sz="2800" b="1" dirty="0"/>
              <a:t>промокнуть губку краской и окунуть в нее ластик от карандаша, то можно нарисовать идеально ровные кружочки. Это может быть точечный рисунок по заранее созданному контуру или листики дерева на нарисованном обычной кисточкой стволе-все что подскажет фантазия вам и вашему маленькому художнику. </a:t>
            </a:r>
          </a:p>
        </p:txBody>
      </p:sp>
      <p:pic>
        <p:nvPicPr>
          <p:cNvPr id="3074" name="Picture 2" descr="http://www.playcast.ru/uploads/2018/11/03/2607319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40968"/>
            <a:ext cx="22669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84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https://sun1-25.userapi.com/c635100/v635100072/402cc/LE7i-xCU8eY.jpg"/>
          <p:cNvPicPr>
            <a:picLocks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96752"/>
            <a:ext cx="5184576" cy="49685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6660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70559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Красивые </a:t>
            </a:r>
            <a:r>
              <a:rPr lang="ru-RU" b="1" dirty="0"/>
              <a:t>розочки легко создать с помощью отрезанного основания кочана капусты-принцип тот же, окунать в окрашенную губку и рисовать прекрасные букеты. </a:t>
            </a:r>
          </a:p>
        </p:txBody>
      </p:sp>
      <p:pic>
        <p:nvPicPr>
          <p:cNvPr id="4098" name="Picture 2" descr="https://lendou2-kolobok.edumsko.ru/uploads/5000/18647/section/299208/99fd7e91324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982309"/>
            <a:ext cx="3600463" cy="240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63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sun1-23.userapi.com/c635100/v635100072/402d3/1OdM18EHD4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52736"/>
            <a:ext cx="4030067" cy="5106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746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027664"/>
            <a:ext cx="5688632" cy="405752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Нарисовать </a:t>
            </a:r>
            <a:r>
              <a:rPr lang="ru-RU" sz="2800" b="1" dirty="0"/>
              <a:t>дерево можно с помощью пластиковой бутылки, окуная её основание в краску и затем отпечатывая на листе, или покрасив обычные осенние листья, оставить ими следы на бумаге. </a:t>
            </a:r>
            <a:br>
              <a:rPr lang="ru-RU" sz="2800" b="1" dirty="0"/>
            </a:br>
            <a:endParaRPr lang="ru-RU" sz="2800" b="1" dirty="0"/>
          </a:p>
        </p:txBody>
      </p:sp>
      <p:pic>
        <p:nvPicPr>
          <p:cNvPr id="5122" name="Picture 2" descr="https://yanina-nfdou7.edumsko.ru/uploads/11700/11623/section/535286/kartinki/girl_(3737).gif?152828508214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46312"/>
            <a:ext cx="3332956" cy="317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00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85</TotalTime>
  <Words>264</Words>
  <Application>Microsoft Office PowerPoint</Application>
  <PresentationFormat>Экран (4:3)</PresentationFormat>
  <Paragraphs>11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Century Gothic</vt:lpstr>
      <vt:lpstr>Wingdings 2</vt:lpstr>
      <vt:lpstr>Остин</vt:lpstr>
      <vt:lpstr>НЕОБЫЧНЫЕ СПОСОБЫ РИСОВАНИЯ ДЛЯ ДЕТЕЙ  и их родителей  </vt:lpstr>
      <vt:lpstr>И в десять лет, и в семь, и в пять Все дети любят рисовать. И каждый смело нарисует Всё, что его интересует. Всё вызывает интерес: Далёкий космос, ближний лес, Цветы, машины, сказки, пляски... Всё нарисуем! Были б краски, Да лист бумаги на столе, Да мир в семье и на Земле.</vt:lpstr>
      <vt:lpstr>Вы когда-нибудь думали о том, как становятся художниками? Правильно, с помощью практики и тренировок. Вообще, у учителей по рисованию множество интересных и занимательных упражнений, выполняя которые и не скажешь, что проходишь обучение. Именно так мы к ним и относимся – как к творческим развлечениям! Сегодня мы поделимся с вами одним из них - рисованием кругов.</vt:lpstr>
      <vt:lpstr>Презентация PowerPoint</vt:lpstr>
      <vt:lpstr>Если промокнуть губку краской и окунуть в нее ластик от карандаша, то можно нарисовать идеально ровные кружочки. Это может быть точечный рисунок по заранее созданному контуру или листики дерева на нарисованном обычной кисточкой стволе-все что подскажет фантазия вам и вашему маленькому художнику. </vt:lpstr>
      <vt:lpstr>Презентация PowerPoint</vt:lpstr>
      <vt:lpstr>Красивые розочки легко создать с помощью отрезанного основания кочана капусты-принцип тот же, окунать в окрашенную губку и рисовать прекрасные букеты. </vt:lpstr>
      <vt:lpstr>Презентация PowerPoint</vt:lpstr>
      <vt:lpstr>Нарисовать дерево можно с помощью пластиковой бутылки, окуная её основание в краску и затем отпечатывая на листе, или покрасив обычные осенние листья, оставить ими следы на бумаге.  </vt:lpstr>
      <vt:lpstr>Презентация PowerPoint</vt:lpstr>
      <vt:lpstr>Презентация PowerPoint</vt:lpstr>
      <vt:lpstr>Презентация PowerPoint</vt:lpstr>
      <vt:lpstr>Удивительные картины получаются при рисовании воздушным шариков и смесью красок, клубком ниток или нитками одетыми на брусок - все гениальное просто! </vt:lpstr>
      <vt:lpstr>Презентация PowerPoint</vt:lpstr>
      <vt:lpstr>Презентация PowerPoint</vt:lpstr>
      <vt:lpstr>Необычные кисточки для малыша - пластиковая вилка, которой идеально рисовать лесного ежа, ватные палочки, соединив которые можно создать веселую радугу, пульверизатор с окрашенной водой, которым легко сделать силуэты осенних листьев и создавать радужное настроение себе и детям на весь день)</vt:lpstr>
      <vt:lpstr>Презентация PowerPoint</vt:lpstr>
      <vt:lpstr>Презентация PowerPoint</vt:lpstr>
      <vt:lpstr>Презентация PowerPoint</vt:lpstr>
      <vt:lpstr>Рисуем одуванчики каpтонными втулками.</vt:lpstr>
      <vt:lpstr>Возьму я карандаш, тетрадь И смирно сяду рисовать. Я нарисую дом и сад, В саду зелёный виноград, А чуть поодаль речка вьётся, И в небе солнышко смеётся.    Вот я другой листок беру Рисую маму-кенгуру, А в сумке у неё ребёнок — Смешной забавный кенгурёнок.    Я нарисую Айболита, Уже дверь в клинику открыта, С утра к нему идут лечиться Корова заяц и волчица, Он всех излечит, исцелит, Наш добрый доктор Айболит.    Ещё я мог бы рисовать… Увы, закончилась тетрадь. Придут ко мне мои друзья, Им покажу рисунки я!</vt:lpstr>
      <vt:lpstr>Уважаемые родители!  Творите ВМЕСТЕ с детьми!  Это так здорово!!!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НЕОБЫЧНЫЕ СПОСОБЫ РИСОВАНИЯ ДЛЯ ДЕТЕЙ  и их родителей</dc:title>
  <dc:creator>Вова</dc:creator>
  <cp:lastModifiedBy>User Windows</cp:lastModifiedBy>
  <cp:revision>13</cp:revision>
  <dcterms:created xsi:type="dcterms:W3CDTF">2019-07-01T10:19:48Z</dcterms:created>
  <dcterms:modified xsi:type="dcterms:W3CDTF">2023-01-23T10:46:32Z</dcterms:modified>
</cp:coreProperties>
</file>