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1" r:id="rId4"/>
    <p:sldId id="260" r:id="rId5"/>
    <p:sldId id="258" r:id="rId6"/>
    <p:sldId id="262" r:id="rId7"/>
    <p:sldId id="264" r:id="rId8"/>
    <p:sldId id="265" r:id="rId9"/>
    <p:sldId id="267" r:id="rId10"/>
    <p:sldId id="268" r:id="rId11"/>
    <p:sldId id="269" r:id="rId12"/>
    <p:sldId id="316" r:id="rId13"/>
    <p:sldId id="271" r:id="rId14"/>
    <p:sldId id="315" r:id="rId15"/>
    <p:sldId id="275" r:id="rId16"/>
    <p:sldId id="278" r:id="rId17"/>
    <p:sldId id="277" r:id="rId18"/>
    <p:sldId id="276" r:id="rId19"/>
    <p:sldId id="280" r:id="rId20"/>
    <p:sldId id="279" r:id="rId21"/>
    <p:sldId id="283" r:id="rId22"/>
    <p:sldId id="282" r:id="rId23"/>
    <p:sldId id="312" r:id="rId24"/>
    <p:sldId id="281" r:id="rId25"/>
    <p:sldId id="287" r:id="rId26"/>
    <p:sldId id="286" r:id="rId27"/>
    <p:sldId id="284" r:id="rId28"/>
    <p:sldId id="288" r:id="rId29"/>
    <p:sldId id="289" r:id="rId30"/>
    <p:sldId id="291" r:id="rId31"/>
    <p:sldId id="292" r:id="rId32"/>
    <p:sldId id="290" r:id="rId33"/>
    <p:sldId id="293" r:id="rId34"/>
    <p:sldId id="294" r:id="rId35"/>
    <p:sldId id="297" r:id="rId36"/>
    <p:sldId id="295" r:id="rId37"/>
    <p:sldId id="310" r:id="rId38"/>
    <p:sldId id="311" r:id="rId39"/>
    <p:sldId id="314" r:id="rId40"/>
    <p:sldId id="296" r:id="rId41"/>
    <p:sldId id="298" r:id="rId42"/>
    <p:sldId id="299" r:id="rId43"/>
    <p:sldId id="307" r:id="rId44"/>
    <p:sldId id="300" r:id="rId45"/>
    <p:sldId id="301" r:id="rId46"/>
    <p:sldId id="302" r:id="rId47"/>
    <p:sldId id="303" r:id="rId48"/>
    <p:sldId id="304" r:id="rId49"/>
    <p:sldId id="305" r:id="rId50"/>
    <p:sldId id="317" r:id="rId51"/>
    <p:sldId id="313" r:id="rId52"/>
    <p:sldId id="306" r:id="rId5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2423"/>
    <a:srgbClr val="D7C12D"/>
    <a:srgbClr val="FBD8B1"/>
    <a:srgbClr val="87A627"/>
    <a:srgbClr val="102B02"/>
    <a:srgbClr val="638821"/>
    <a:srgbClr val="869D20"/>
    <a:srgbClr val="7E9317"/>
    <a:srgbClr val="627B16"/>
    <a:srgbClr val="132E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700" y="2171700"/>
            <a:ext cx="7112000" cy="1770063"/>
          </a:xfrm>
          <a:prstGeom prst="round2DiagRect">
            <a:avLst/>
          </a:prstGeom>
          <a:solidFill>
            <a:schemeClr val="bg1">
              <a:alpha val="58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none"/>
        </p:style>
        <p:txBody>
          <a:bodyPr anchor="b"/>
          <a:lstStyle>
            <a:lvl1pPr algn="ctr">
              <a:defRPr sz="600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6700" y="4111626"/>
            <a:ext cx="40513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89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44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8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8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9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23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9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1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9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9EEA-B55E-4D74-AE12-4E1E6EA2BB5C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39EEA-B55E-4D74-AE12-4E1E6EA2BB5C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F408F-56D8-49A6-8B85-83ABFFEF5CE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ound2DiagRect">
            <a:avLst/>
          </a:prstGeom>
          <a:solidFill>
            <a:schemeClr val="bg1">
              <a:alpha val="68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952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6600">
            <a:solidFill>
              <a:srgbClr val="C00000"/>
            </a:solidFill>
            <a:prstDash val="solid"/>
          </a:ln>
          <a:solidFill>
            <a:srgbClr val="C00000"/>
          </a:solidFill>
          <a:effectLst>
            <a:outerShdw blurRad="50800" dist="38100" algn="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emf"/><Relationship Id="rId5" Type="http://schemas.openxmlformats.org/officeDocument/2006/relationships/package" Target="../embeddings/_________Microsoft_Word.docx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3.jpg"/><Relationship Id="rId4" Type="http://schemas.openxmlformats.org/officeDocument/2006/relationships/image" Target="../media/image5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5.jpeg"/><Relationship Id="rId4" Type="http://schemas.openxmlformats.org/officeDocument/2006/relationships/image" Target="../media/image54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AA75D7-DEE4-4107-B1A1-6D1F3C21F0F0}"/>
              </a:ext>
            </a:extLst>
          </p:cNvPr>
          <p:cNvSpPr txBox="1"/>
          <p:nvPr/>
        </p:nvSpPr>
        <p:spPr>
          <a:xfrm>
            <a:off x="1473958" y="0"/>
            <a:ext cx="767004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Светкина Екатерина Александровна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b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ребёнка - детский сад №17»</a:t>
            </a:r>
            <a:b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15ADB2-3791-4F91-82C8-2A619584A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05" y="2492990"/>
            <a:ext cx="2231194" cy="3241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8365F0-8AC5-4C45-945A-D51B8F8938C0}"/>
              </a:ext>
            </a:extLst>
          </p:cNvPr>
          <p:cNvSpPr txBox="1"/>
          <p:nvPr/>
        </p:nvSpPr>
        <p:spPr>
          <a:xfrm>
            <a:off x="555601" y="2251881"/>
            <a:ext cx="7114441" cy="487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Дата рождения:       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03.1988 г.</a:t>
            </a: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. Профессиональное образование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alt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географии по специальности «География»</a:t>
            </a:r>
            <a:endParaRPr lang="ru-RU" alt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МГУ им. Н.П. Огарёва                                                            Диплом  ВСГ 5349909</a:t>
            </a:r>
            <a:b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Дата выдачи: 01.06.2010 г.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Профессиональная переподготовка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Присвоена квалификация </a:t>
            </a:r>
            <a:r>
              <a:rPr lang="en-US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оспитатель</a:t>
            </a:r>
            <a:endParaRPr lang="ru-RU" alt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ГБОУ ДПО  «Мордовский республиканский институт 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образования»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Диплом 132404937670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дата выдачи:</a:t>
            </a:r>
            <a:r>
              <a:rPr lang="en-US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07.11. 2017 г.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Стаж педагогической работы (по специальности  воспитатель): 3 г.</a:t>
            </a: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Общий трудовой стаж: 11  лет </a:t>
            </a:r>
            <a:b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789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EC68B7-8918-4F38-A770-33FE07065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15" y="130645"/>
            <a:ext cx="4663970" cy="659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76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C2E76C-44BF-4664-97ED-D0888BCB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41" y="258297"/>
            <a:ext cx="4440736" cy="627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28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атя\Desktop\дипломы 3\дип.jpg">
            <a:extLst>
              <a:ext uri="{FF2B5EF4-FFF2-40B4-BE49-F238E27FC236}">
                <a16:creationId xmlns:a16="http://schemas.microsoft.com/office/drawing/2014/main" id="{D633C961-7492-417E-84F4-770D367A2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903" y="1039090"/>
            <a:ext cx="5965766" cy="4474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9854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0-162.jpg">
            <a:extLst>
              <a:ext uri="{FF2B5EF4-FFF2-40B4-BE49-F238E27FC236}">
                <a16:creationId xmlns:a16="http://schemas.microsoft.com/office/drawing/2014/main" id="{F4F10702-A161-4626-9598-AD038A1B02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8965"/>
            <a:ext cx="4604715" cy="65134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247346-969B-4106-BCA5-BBA2FD708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15" y="168964"/>
            <a:ext cx="4605046" cy="65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70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1B3A94-CFF5-4043-B32A-1BB1C5B822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69" y="283236"/>
            <a:ext cx="4327693" cy="657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30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CE1099-A7F7-45E7-A9BF-0D1D94B3B1D6}"/>
              </a:ext>
            </a:extLst>
          </p:cNvPr>
          <p:cNvSpPr txBox="1"/>
          <p:nvPr/>
        </p:nvSpPr>
        <p:spPr>
          <a:xfrm>
            <a:off x="2491408" y="304800"/>
            <a:ext cx="604299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Результаты участия воспитанников в:</a:t>
            </a:r>
            <a:b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выставках;</a:t>
            </a:r>
            <a:b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турнирах;</a:t>
            </a:r>
            <a:b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соревнованиях;</a:t>
            </a:r>
            <a:b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акциях;</a:t>
            </a:r>
            <a:b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фестивалях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32110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A1A0B4-665B-4166-81BD-BC65334EC8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3" y="205025"/>
            <a:ext cx="4319414" cy="64479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6F6F02-78CB-4FA9-A7E8-9A5CAE2BE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5025"/>
            <a:ext cx="4465187" cy="646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79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B1D83713-7053-4038-9391-324809DDA3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07238"/>
              </p:ext>
            </p:extLst>
          </p:nvPr>
        </p:nvGraphicFramePr>
        <p:xfrm>
          <a:off x="92074" y="241507"/>
          <a:ext cx="4411044" cy="6374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Acrobat Document" r:id="rId3" imgW="5667204" imgH="8019948" progId="Acrobat.Document.DC">
                  <p:embed/>
                </p:oleObj>
              </mc:Choice>
              <mc:Fallback>
                <p:oleObj name="Acrobat Document" r:id="rId3" imgW="5667204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4" y="241507"/>
                        <a:ext cx="4411044" cy="6374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E4840569-734A-4E9F-BE98-3F54DAFB64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709164"/>
              </p:ext>
            </p:extLst>
          </p:nvPr>
        </p:nvGraphicFramePr>
        <p:xfrm>
          <a:off x="4572000" y="241507"/>
          <a:ext cx="4504825" cy="6374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Acrobat Document" r:id="rId5" imgW="5667204" imgH="8019948" progId="Acrobat.Document.DC">
                  <p:embed/>
                </p:oleObj>
              </mc:Choice>
              <mc:Fallback>
                <p:oleObj name="Acrobat Document" r:id="rId5" imgW="5667204" imgH="80199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241507"/>
                        <a:ext cx="4504825" cy="6374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2847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DD678D-D127-497C-A8DD-78AA422872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7" y="213775"/>
            <a:ext cx="4386163" cy="64321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06A69E-33A0-458D-845D-DF36C95A6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24" y="213775"/>
            <a:ext cx="4226839" cy="643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51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8C1866-9F46-4E4C-87A4-5519F71F4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47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0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A213204-2921-4D2A-8C58-6DB0812EEFA0}"/>
              </a:ext>
            </a:extLst>
          </p:cNvPr>
          <p:cNvSpPr txBox="1"/>
          <p:nvPr/>
        </p:nvSpPr>
        <p:spPr>
          <a:xfrm>
            <a:off x="1861930" y="1563756"/>
            <a:ext cx="5599044" cy="3283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Участие в инновационной (экперементальной деятельности)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85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C2F50D-6C4F-4357-8A71-5745951A0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98"/>
            <a:ext cx="4572000" cy="6591187"/>
          </a:xfrm>
          <a:prstGeom prst="rect">
            <a:avLst/>
          </a:prstGeom>
        </p:spPr>
      </p:pic>
      <p:pic>
        <p:nvPicPr>
          <p:cNvPr id="4" name="Рисунок 3" descr="куренкова луч20.jpg">
            <a:extLst>
              <a:ext uri="{FF2B5EF4-FFF2-40B4-BE49-F238E27FC236}">
                <a16:creationId xmlns:a16="http://schemas.microsoft.com/office/drawing/2014/main" id="{B9F91556-9376-4AC6-B1AD-3BA0659112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640849" y="1302057"/>
            <a:ext cx="6544803" cy="43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73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EE777A-3FC3-4DC4-AD4E-CB95E1B07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0082" y="-582035"/>
            <a:ext cx="3236522" cy="45777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D58209-636F-4631-9251-DB5A29101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075" y="2618819"/>
            <a:ext cx="3408667" cy="482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54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B059C4-1CFF-49CD-A765-24C88299F967}"/>
              </a:ext>
            </a:extLst>
          </p:cNvPr>
          <p:cNvSpPr txBox="1"/>
          <p:nvPr/>
        </p:nvSpPr>
        <p:spPr>
          <a:xfrm>
            <a:off x="1828801" y="1905506"/>
            <a:ext cx="61953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813061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13" y="137271"/>
            <a:ext cx="4687004" cy="662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74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D5A5EC-CFE8-46F9-A679-C0F5F19496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9266" y="194872"/>
            <a:ext cx="4452733" cy="64682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0ED4F9-535C-4025-AE8F-5ACB41C70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91272" y="194876"/>
            <a:ext cx="4333460" cy="646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29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94923D-F348-470D-9181-598F1BE99BDD}"/>
              </a:ext>
            </a:extLst>
          </p:cNvPr>
          <p:cNvSpPr txBox="1"/>
          <p:nvPr/>
        </p:nvSpPr>
        <p:spPr>
          <a:xfrm>
            <a:off x="2014331" y="450574"/>
            <a:ext cx="669234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15511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F59C1A-E986-4795-B848-07FB4BBE6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206844"/>
            <a:ext cx="4386470" cy="65967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42CA03-E54D-492D-A178-1BCD3480B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73" y="206844"/>
            <a:ext cx="4240697" cy="659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7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EPSON018.JPG">
            <a:extLst>
              <a:ext uri="{FF2B5EF4-FFF2-40B4-BE49-F238E27FC236}">
                <a16:creationId xmlns:a16="http://schemas.microsoft.com/office/drawing/2014/main" id="{5CD8F35C-993F-404D-8C5E-1356D92F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25" y="214371"/>
            <a:ext cx="4424475" cy="6429258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DD5680-F402-4EDF-A5CC-E95A0D414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08" y="214371"/>
            <a:ext cx="4205567" cy="642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29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B9FBAD19-0022-4F5B-9DA5-EECB4B6537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920547"/>
              </p:ext>
            </p:extLst>
          </p:nvPr>
        </p:nvGraphicFramePr>
        <p:xfrm>
          <a:off x="134049" y="125894"/>
          <a:ext cx="4607407" cy="6606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Acrobat Document" r:id="rId3" imgW="5667204" imgH="8019948" progId="Acrobat.Document.DC">
                  <p:embed/>
                </p:oleObj>
              </mc:Choice>
              <mc:Fallback>
                <p:oleObj name="Acrobat Document" r:id="rId3" imgW="5667204" imgH="8019948" progId="Acrobat.Document.DC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5CF4CC03-6840-42C0-A701-1B08781A5E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049" y="125894"/>
                        <a:ext cx="4607407" cy="6606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57270F2D-751E-44BA-A8FD-8DB9EA0730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564296"/>
              </p:ext>
            </p:extLst>
          </p:nvPr>
        </p:nvGraphicFramePr>
        <p:xfrm>
          <a:off x="4783015" y="125895"/>
          <a:ext cx="4307490" cy="6732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Document" r:id="rId5" imgW="7581040" imgH="10859773" progId="Word.Document.12">
                  <p:embed/>
                </p:oleObj>
              </mc:Choice>
              <mc:Fallback>
                <p:oleObj name="Document" r:id="rId5" imgW="7581040" imgH="10859773" progId="Word.Document.1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1BD72E18-0B00-4C88-B4EA-A21412E37E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83015" y="125895"/>
                        <a:ext cx="4307490" cy="6732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5522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E11C85-568F-4A3B-85C5-A1655C3770D2}"/>
              </a:ext>
            </a:extLst>
          </p:cNvPr>
          <p:cNvSpPr txBox="1"/>
          <p:nvPr/>
        </p:nvSpPr>
        <p:spPr>
          <a:xfrm>
            <a:off x="2438400" y="1280348"/>
            <a:ext cx="653332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841488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AAC06F-0C21-464E-B4CE-FC9AEA962BD1}"/>
              </a:ext>
            </a:extLst>
          </p:cNvPr>
          <p:cNvSpPr txBox="1"/>
          <p:nvPr/>
        </p:nvSpPr>
        <p:spPr>
          <a:xfrm>
            <a:off x="1298714" y="2425149"/>
            <a:ext cx="74874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Инновационный педагогический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опыт представлен на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сайте</a:t>
            </a:r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ds17sar.schoolrm.ru/sveden/employees/30121/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286228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01545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8112CD-4BC6-4622-A299-CD4A720054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25" y="79513"/>
            <a:ext cx="4736272" cy="6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96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ABC70F-1D88-45EC-825A-0A923F77D42E}"/>
              </a:ext>
            </a:extLst>
          </p:cNvPr>
          <p:cNvSpPr txBox="1"/>
          <p:nvPr/>
        </p:nvSpPr>
        <p:spPr>
          <a:xfrm>
            <a:off x="2617304" y="2253734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967993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C966ED-E70F-49C3-B903-6FD298C4AC50}"/>
              </a:ext>
            </a:extLst>
          </p:cNvPr>
          <p:cNvSpPr txBox="1"/>
          <p:nvPr/>
        </p:nvSpPr>
        <p:spPr>
          <a:xfrm>
            <a:off x="2001079" y="556592"/>
            <a:ext cx="600323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61907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B5A9AF-A6A2-40FE-BF61-6E510F9A27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" y="212035"/>
            <a:ext cx="4524411" cy="65266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37A4A2-FF10-4F78-8A4B-2925769E2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42" y="212035"/>
            <a:ext cx="4368764" cy="652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26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D2AA41-93DB-400D-9419-18391C2E3DD9}"/>
              </a:ext>
            </a:extLst>
          </p:cNvPr>
          <p:cNvSpPr txBox="1"/>
          <p:nvPr/>
        </p:nvSpPr>
        <p:spPr>
          <a:xfrm>
            <a:off x="2160104" y="1876696"/>
            <a:ext cx="63212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66747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C16E0E-E751-4601-9DAF-38F99064E6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690"/>
            <a:ext cx="2947417" cy="43226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15070B-C81E-4661-938D-61F1A951E3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98" y="2356999"/>
            <a:ext cx="3123502" cy="44178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92" y="1246911"/>
            <a:ext cx="3053206" cy="431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10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D7032C-74A5-43EF-B418-8F6B2AAEE4FC}"/>
              </a:ext>
            </a:extLst>
          </p:cNvPr>
          <p:cNvSpPr txBox="1"/>
          <p:nvPr/>
        </p:nvSpPr>
        <p:spPr>
          <a:xfrm>
            <a:off x="2345635" y="1664661"/>
            <a:ext cx="63610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495481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936397-62B4-4B2C-A460-03C98FD8F4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7" y="214991"/>
            <a:ext cx="4438684" cy="64280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787796-7C7A-4D6A-BEEA-6AEB9D090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16" y="214991"/>
            <a:ext cx="4305368" cy="642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07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602"/>
            <a:ext cx="4671754" cy="66703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67" y="187601"/>
            <a:ext cx="4397434" cy="667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98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755"/>
            <a:ext cx="4588625" cy="6625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59" y="232756"/>
            <a:ext cx="4478441" cy="66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9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18F961AB-55C9-4ACB-8DB2-4D4F21C98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05" y="200076"/>
            <a:ext cx="7239370" cy="6457847"/>
          </a:xfrm>
        </p:spPr>
      </p:pic>
    </p:spTree>
    <p:extLst>
      <p:ext uri="{BB962C8B-B14F-4D97-AF65-F5344CB8AC3E}">
        <p14:creationId xmlns:p14="http://schemas.microsoft.com/office/powerpoint/2010/main" val="3570103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AB1912-5CC0-4517-AA1A-20AB1AEE271A}"/>
              </a:ext>
            </a:extLst>
          </p:cNvPr>
          <p:cNvSpPr txBox="1"/>
          <p:nvPr/>
        </p:nvSpPr>
        <p:spPr>
          <a:xfrm>
            <a:off x="1808922" y="2274838"/>
            <a:ext cx="55261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894649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592CD6-3CEB-4526-9BE7-56FE3C6C3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06" y="55669"/>
            <a:ext cx="4769988" cy="67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56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53C805-F21C-4C9D-8047-E86E8EFA95EA}"/>
              </a:ext>
            </a:extLst>
          </p:cNvPr>
          <p:cNvSpPr txBox="1"/>
          <p:nvPr/>
        </p:nvSpPr>
        <p:spPr>
          <a:xfrm>
            <a:off x="2073965" y="1905506"/>
            <a:ext cx="4572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296066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89" y="70995"/>
            <a:ext cx="4710353" cy="666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45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D62A5E2-FEA0-4AD2-B814-C9571BE48F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9769733"/>
              </p:ext>
            </p:extLst>
          </p:nvPr>
        </p:nvGraphicFramePr>
        <p:xfrm>
          <a:off x="69329" y="215044"/>
          <a:ext cx="4502671" cy="6371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Acrobat Document" r:id="rId3" imgW="5667204" imgH="8019948" progId="Acrobat.Document.DC">
                  <p:embed/>
                </p:oleObj>
              </mc:Choice>
              <mc:Fallback>
                <p:oleObj name="Acrobat Document" r:id="rId3" imgW="5667204" imgH="8019948" progId="Acrobat.Document.DC">
                  <p:embed/>
                  <p:pic>
                    <p:nvPicPr>
                      <p:cNvPr id="7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29" y="215044"/>
                        <a:ext cx="4502671" cy="63712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81EAF0-0382-4963-BEF2-C8D2EB0253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96" y="215044"/>
            <a:ext cx="4296775" cy="644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10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BE3310E4-3050-4A8C-9BE0-CAB0119E89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275993"/>
              </p:ext>
            </p:extLst>
          </p:nvPr>
        </p:nvGraphicFramePr>
        <p:xfrm>
          <a:off x="0" y="221199"/>
          <a:ext cx="4390126" cy="6415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Acrobat Document" r:id="rId3" imgW="5667204" imgH="8019948" progId="Acrobat.Document.DC">
                  <p:embed/>
                </p:oleObj>
              </mc:Choice>
              <mc:Fallback>
                <p:oleObj name="Acrobat Document" r:id="rId3" imgW="5667204" imgH="8019948" progId="Acrobat.Document.DC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B64F73D3-4643-46DA-B5B1-A4E8D4D9E4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21199"/>
                        <a:ext cx="4390126" cy="6415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5" descr="F:\EPSCAN\001\EPSON010.JPG">
            <a:extLst>
              <a:ext uri="{FF2B5EF4-FFF2-40B4-BE49-F238E27FC236}">
                <a16:creationId xmlns:a16="http://schemas.microsoft.com/office/drawing/2014/main" id="{E51AA2CF-4E8E-47DC-9BF7-C58640CB0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0126" y="1397533"/>
            <a:ext cx="4753874" cy="3565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5651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DD85AD-9B80-4D6F-BD66-C2B670153E1A}"/>
              </a:ext>
            </a:extLst>
          </p:cNvPr>
          <p:cNvSpPr txBox="1"/>
          <p:nvPr/>
        </p:nvSpPr>
        <p:spPr>
          <a:xfrm>
            <a:off x="2166731" y="992835"/>
            <a:ext cx="567855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14. Награды и поощрения педагога в межаттестацинный период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838625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78" y="164829"/>
            <a:ext cx="4655766" cy="658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550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EPSON003.JPG">
            <a:extLst>
              <a:ext uri="{FF2B5EF4-FFF2-40B4-BE49-F238E27FC236}">
                <a16:creationId xmlns:a16="http://schemas.microsoft.com/office/drawing/2014/main" id="{0AECD914-0AFB-46BB-9BC8-1CE35D921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271" y="215109"/>
            <a:ext cx="4280451" cy="6427782"/>
          </a:xfrm>
          <a:prstGeom prst="rect">
            <a:avLst/>
          </a:prstGeom>
          <a:noFill/>
        </p:spPr>
      </p:pic>
      <p:pic>
        <p:nvPicPr>
          <p:cNvPr id="5" name="Picture 4" descr="F:\МААМ.jpg">
            <a:extLst>
              <a:ext uri="{FF2B5EF4-FFF2-40B4-BE49-F238E27FC236}">
                <a16:creationId xmlns:a16="http://schemas.microsoft.com/office/drawing/2014/main" id="{B2C6A849-889D-4CE5-8D56-58B91A28D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936" y="215109"/>
            <a:ext cx="4599937" cy="6427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02261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BA1730-FD27-4EF2-9D2B-469792981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2" y="118769"/>
            <a:ext cx="4413641" cy="66204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83BF67-F4ED-4DE8-B361-D750BA6210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50" y="118769"/>
            <a:ext cx="4254546" cy="66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36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4BE6537-FDB9-4995-A50B-F4C53BE496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6" y="298173"/>
            <a:ext cx="4370863" cy="61821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0706B0-6682-410D-B56A-F24563F018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33" y="298173"/>
            <a:ext cx="4370863" cy="622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029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B54982C-4057-4847-90F6-A189E361A9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228498"/>
              </p:ext>
            </p:extLst>
          </p:nvPr>
        </p:nvGraphicFramePr>
        <p:xfrm>
          <a:off x="2541717" y="160333"/>
          <a:ext cx="4249781" cy="662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Acrobat Document" r:id="rId3" imgW="5667204" imgH="8019948" progId="AcroExch.Document.11">
                  <p:embed/>
                </p:oleObj>
              </mc:Choice>
              <mc:Fallback>
                <p:oleObj name="Acrobat Document" r:id="rId3" imgW="5667204" imgH="8019948" progId="AcroExch.Document.11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3B54982C-4057-4847-90F6-A189E361A9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1717" y="160333"/>
                        <a:ext cx="4249781" cy="6620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27133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0" y="179515"/>
            <a:ext cx="4595640" cy="64956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81" y="179515"/>
            <a:ext cx="4291693" cy="64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338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4600E4-1F69-4DE7-A2C9-8F80CED6A8B4}"/>
              </a:ext>
            </a:extLst>
          </p:cNvPr>
          <p:cNvSpPr txBox="1"/>
          <p:nvPr/>
        </p:nvSpPr>
        <p:spPr>
          <a:xfrm>
            <a:off x="2590801" y="1972125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104173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834A9C58-8CB5-4BAA-AAE2-5E66CED366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18" y="203908"/>
            <a:ext cx="4341291" cy="6579286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203908"/>
            <a:ext cx="4493725" cy="6579286"/>
          </a:xfrm>
        </p:spPr>
      </p:pic>
    </p:spTree>
    <p:extLst>
      <p:ext uri="{BB962C8B-B14F-4D97-AF65-F5344CB8AC3E}">
        <p14:creationId xmlns:p14="http://schemas.microsoft.com/office/powerpoint/2010/main" val="1339211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29FB94-74D0-4469-9051-8C59BB8E7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272"/>
            <a:ext cx="4452730" cy="66154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BBE5E2-AA5C-4B4C-A221-A287F52C9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121272"/>
            <a:ext cx="4230575" cy="661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61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AAC06F-0C21-464E-B4CE-FC9AEA962BD1}"/>
              </a:ext>
            </a:extLst>
          </p:cNvPr>
          <p:cNvSpPr txBox="1"/>
          <p:nvPr/>
        </p:nvSpPr>
        <p:spPr>
          <a:xfrm>
            <a:off x="1391478" y="2610678"/>
            <a:ext cx="6387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584769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C27FFC-ED10-4ED7-A150-C4392E930FC9}"/>
              </a:ext>
            </a:extLst>
          </p:cNvPr>
          <p:cNvSpPr txBox="1"/>
          <p:nvPr/>
        </p:nvSpPr>
        <p:spPr>
          <a:xfrm>
            <a:off x="1335156" y="1934818"/>
            <a:ext cx="64736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Наличие публикаций, включая интернет публикации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99525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</TotalTime>
  <Words>150</Words>
  <Application>Microsoft Office PowerPoint</Application>
  <PresentationFormat>Экран (4:3)</PresentationFormat>
  <Paragraphs>27</Paragraphs>
  <Slides>52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52</vt:i4>
      </vt:variant>
    </vt:vector>
  </HeadingPairs>
  <TitlesOfParts>
    <vt:vector size="61" baseType="lpstr">
      <vt:lpstr>Arial</vt:lpstr>
      <vt:lpstr>Bahnschrift</vt:lpstr>
      <vt:lpstr>Calibri</vt:lpstr>
      <vt:lpstr>Calibri Light</vt:lpstr>
      <vt:lpstr>Times New Roman</vt:lpstr>
      <vt:lpstr>Office Theme</vt:lpstr>
      <vt:lpstr>Acrobat Document</vt:lpstr>
      <vt:lpstr>Document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Inna Manchak</dc:creator>
  <cp:lastModifiedBy>Пользователь Windows</cp:lastModifiedBy>
  <cp:revision>38</cp:revision>
  <dcterms:created xsi:type="dcterms:W3CDTF">2018-09-12T15:59:56Z</dcterms:created>
  <dcterms:modified xsi:type="dcterms:W3CDTF">2021-02-10T10:43:11Z</dcterms:modified>
</cp:coreProperties>
</file>