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58" r:id="rId29"/>
    <p:sldId id="28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510" y="5539954"/>
            <a:ext cx="9121013" cy="131804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6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4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7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47596" y="123199"/>
            <a:ext cx="9744405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447595" y="1628800"/>
            <a:ext cx="9409045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7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9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47595" y="1628800"/>
            <a:ext cx="4704523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48128" y="1639342"/>
            <a:ext cx="4704523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43605" y="1535113"/>
            <a:ext cx="460851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3605" y="2174875"/>
            <a:ext cx="460851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42330" y="1535113"/>
            <a:ext cx="461032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342330" y="2174875"/>
            <a:ext cx="4610321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6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0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9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6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7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596" y="123199"/>
            <a:ext cx="9744405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7595" y="1628800"/>
            <a:ext cx="9409045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8282876-ED5D-4726-BB60-EAEC45519BA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33A707A-3315-46D4-9CD8-14BDF8F6850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228673"/>
            <a:ext cx="11212287" cy="168177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№93»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Саранск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2086" y="3305601"/>
            <a:ext cx="7070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«Птичий календарь»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5250" y="5248980"/>
            <a:ext cx="3334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: Надькина Е.Е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843" y="2477217"/>
            <a:ext cx="11562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занятия по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природному миру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1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38314" y="2759528"/>
            <a:ext cx="4191000" cy="47570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Прилетела к нам с теплом,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Путь проделав длинный.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Лепит домик под окном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травы и глины.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ласточка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00800" y="947729"/>
            <a:ext cx="4662486" cy="4690397"/>
          </a:xfrm>
        </p:spPr>
      </p:pic>
      <p:pic>
        <p:nvPicPr>
          <p:cNvPr id="4" name="lastochka-derevenskaya-golos-863-onbird.r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6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незда ласточек береговуше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271" y="181463"/>
            <a:ext cx="3878399" cy="30352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484035"/>
            <a:ext cx="5094514" cy="48405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Прилетают в мае. Ласточки береговушки гнездятся на склоне берегов. Деревенская ласточка  делает гнездо под крышей, карнизом дома. Гнездо свое птица делает из комочков земли, которые находит в луже, скатывает шарик и несет в клюве к месту построения гнезда. Питается мошками.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нездо ласточ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617" y="3353484"/>
            <a:ext cx="3904894" cy="29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5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2605078"/>
            <a:ext cx="4191000" cy="42529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лесу на ветке она сидит.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Одно «ку-ку» она твердит,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Года она нам всем считает,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Птенцов своих она теряет.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«Ку-ку» то там то тут,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птицу эту зовут?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укушка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24627" y="1094014"/>
            <a:ext cx="4889043" cy="4669972"/>
          </a:xfrm>
        </p:spPr>
      </p:pic>
      <p:pic>
        <p:nvPicPr>
          <p:cNvPr id="4" name="Golosa_ptic_Kukushka_obyknovennaya_-_Kukushka_obyknovennaya_http_vkontakte_ru_club1087481_rybal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яйцо кукушк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3757044"/>
            <a:ext cx="3592286" cy="269421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730829"/>
            <a:ext cx="4751614" cy="45937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Прилетает в мае. Гнезда не делает, птенцов не высиживает. Свое яйцо подкладывает в гнездо к другими птицам. Питается насекомыми, ядовитыми гусеницами.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е делает гнезд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57" y="595979"/>
            <a:ext cx="4043499" cy="33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7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Ласточка, ласточка,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Милая касаточка,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Ты где была,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Ты с чем пришла?-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 морем бывала,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Весну добывала,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Несу, несу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Весну – красну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каждую строчку большие пальцы обеих рук касаются дважды каждого пальца, начиная с указательного)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2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 заботливые родители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соловей с птенц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43" y="1257300"/>
            <a:ext cx="3871229" cy="2743204"/>
          </a:xfrm>
          <a:prstGeom prst="rect">
            <a:avLst/>
          </a:prstGeom>
        </p:spPr>
      </p:pic>
      <p:pic>
        <p:nvPicPr>
          <p:cNvPr id="6" name="Рисунок 5" descr="лсточка корми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43" y="4071942"/>
            <a:ext cx="3871229" cy="2671758"/>
          </a:xfrm>
          <a:prstGeom prst="rect">
            <a:avLst/>
          </a:prstGeom>
        </p:spPr>
      </p:pic>
      <p:pic>
        <p:nvPicPr>
          <p:cNvPr id="7" name="Рисунок 6" descr="кормят кукушон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8" y="4071942"/>
            <a:ext cx="4170586" cy="2671758"/>
          </a:xfrm>
          <a:prstGeom prst="rect">
            <a:avLst/>
          </a:prstGeom>
        </p:spPr>
      </p:pic>
      <p:pic>
        <p:nvPicPr>
          <p:cNvPr id="9" name="Рисунок 8" descr="у скворечн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8" y="1257300"/>
            <a:ext cx="4170586" cy="27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Поговорки о перелетных птицах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-Всякая птица к своей стае летит;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-Всякая птица свои песни поет;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-И птица, выкормив птенца его летать учит;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-Одна ласточка весны не делает;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-Всякая птица своим клювом сыта;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-Хозяину дома, у которого ласточка свила и вывела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птенцов, будет во всем удача;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-Соловей прилетает тогда, когда может напиться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росы с березового листа.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3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596" y="-359229"/>
            <a:ext cx="9744405" cy="18432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 «Скворечник»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8071" y="800101"/>
            <a:ext cx="10958569" cy="55092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Распилю пилой дощечки: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Вжик-вжик, вжик-вжик.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(эмитируем распиливание дощечки ребром ладоней)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Сколочу из них скворечник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Тук-тук, тук-тук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(стучим кулачками один об другой)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Прилетайте птицы в гости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нам, к нам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 обеими руками зовем птиц к себе)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скворечники развешу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Тут и там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(движения вправо)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Тут и там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(движения влево)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7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Приметы о перелетных птицах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785927"/>
            <a:ext cx="8686800" cy="4294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-Кукушка стала куковать – морозу больше не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бывать;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-Ласточка прилетела – скоро гром загремит;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-Увидел грача – весну встречай;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-Грачи летом «пасутся» на траве – к дождю;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-Ласточки и стрижи летают низко над землей – к дождю, а высоко – к хорошей погоде.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8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о перелетных птицах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хвостик 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5472" y="1785926"/>
            <a:ext cx="3643338" cy="364333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172200" y="2071678"/>
            <a:ext cx="4343400" cy="42529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Милая певунья,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Ласточка родная,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нам домой вернулась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чужого края.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 окошком вьется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песенкой  живою: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 Я весну и солнце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Принесла с собою…»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Здравствуй,  весна!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К. Льдов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1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784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систематизировать знания детей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изменениях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птиц весной;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между прилетом птиц и наличием корма;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гуманное отношение к птицам.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89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есня скворц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9086" y="1428736"/>
            <a:ext cx="5246915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0414" y="1302539"/>
            <a:ext cx="4343400" cy="40386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построили скворечню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веселого скворца,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повесили скворечник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Возле самого крыльца.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семейство вчетвером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Проживает в доме том: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Мать, отец и скворушки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Черненькие перышки.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Тараховская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9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олевой жавороно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8071" y="1215927"/>
            <a:ext cx="5126491" cy="42847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215927"/>
            <a:ext cx="4343400" cy="51086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 беззаботно, на лету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щедро сыплет трели,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Взвиваясь круто в высоту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земли – своей постели.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Среди колосьев он живет.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Его домишко тесен,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 нужен весь небесный свод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Ему для звонких песен.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Маршак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рач иде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3629" y="527189"/>
            <a:ext cx="4750933" cy="51163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702129"/>
            <a:ext cx="5323114" cy="562247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Пусть проталины темнеют,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Солнца спрятались лучи,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А, вы, видели сегодня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Прилетели к нам грачи!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Удивительные птицы       -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Прилетели, гнезда вьют,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Словно шапки на деревьях,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Домики грачей растут.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Заворожено ребята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Смотрят на гостей весны,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Просыпается природа,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Переменам рады мы.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                                О. Костина</a:t>
            </a: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ение соловь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2758" y="811001"/>
            <a:ext cx="5584372" cy="44753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143000"/>
            <a:ext cx="4343400" cy="518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Соловей – соловушка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Светлая головушка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Только солнышко взойдет,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Звонко песню пропоет.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Громко заливается –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друзей старается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Оживает все кругом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песней счастье входит в дом.</a:t>
            </a: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2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идит кукуш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8314" y="990014"/>
            <a:ext cx="4744810" cy="46535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199" y="990014"/>
            <a:ext cx="5061857" cy="53345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Хорошо в лесу весной,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Пахнет нежною травой.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Тихо ! Слышите? «Ку-ку,-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Раздается наверху.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нам кукушка прилетела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скорей взялась за дело.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Столько хочется ей знать,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в лесу взялась считать.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отличная гадалка,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Скажет всем, кому не жалко,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Сколько шишек на сосне,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Сколько лет тебе и мне!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2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«Кто лишний»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рач ид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91986"/>
            <a:ext cx="3381372" cy="2522766"/>
          </a:xfrm>
          <a:prstGeom prst="rect">
            <a:avLst/>
          </a:prstGeom>
        </p:spPr>
      </p:pic>
      <p:pic>
        <p:nvPicPr>
          <p:cNvPr id="6" name="Рисунок 5" descr="ласто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0" y="1191986"/>
            <a:ext cx="3654196" cy="2743200"/>
          </a:xfrm>
          <a:prstGeom prst="rect">
            <a:avLst/>
          </a:prstGeom>
        </p:spPr>
      </p:pic>
      <p:pic>
        <p:nvPicPr>
          <p:cNvPr id="7" name="Рисунок 6" descr="песня скврорц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143380"/>
            <a:ext cx="3309934" cy="2388048"/>
          </a:xfrm>
          <a:prstGeom prst="rect">
            <a:avLst/>
          </a:prstGeom>
        </p:spPr>
      </p:pic>
      <p:pic>
        <p:nvPicPr>
          <p:cNvPr id="8" name="Рисунок 7" descr="воробуше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190" y="4143379"/>
            <a:ext cx="3654196" cy="23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помочь перелетным птицам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-Нельзя громко кричать, чтобы не спугнуть птиц;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-Нельзя разорять гнезда;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-Нельзя трогать яйца;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-Больше развешивать для птиц скворечников;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-В начале весны, когда возможен еще снегопад, 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мороз, и для перелетных птиц сыпать корм в 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кормушки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7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сновная польза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447595" y="1338944"/>
            <a:ext cx="4704523" cy="48158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Уничтожают вредных насекомых, тем самым спасают урожаи ягод, фруктов, овощей.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Радуют своим пением</a:t>
            </a: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амечательные пес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798" y="1484035"/>
            <a:ext cx="4578801" cy="3988265"/>
          </a:xfrm>
          <a:prstGeom prst="rect">
            <a:avLst/>
          </a:prstGeom>
        </p:spPr>
      </p:pic>
      <p:pic>
        <p:nvPicPr>
          <p:cNvPr id="7" name="Рисунок 6" descr="кормит птичка птенц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" y="2841170"/>
            <a:ext cx="4267944" cy="38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6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4795" y="1612471"/>
            <a:ext cx="9409045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Дерево, цветок, трава и птица</a:t>
            </a:r>
          </a:p>
          <a:p>
            <a:pPr marL="0" indent="0">
              <a:buNone/>
            </a:pPr>
            <a:r>
              <a:rPr lang="ru-RU" dirty="0"/>
              <a:t>Не всегда умеют защититься.</a:t>
            </a:r>
          </a:p>
          <a:p>
            <a:pPr marL="0" indent="0">
              <a:buNone/>
            </a:pPr>
            <a:r>
              <a:rPr lang="ru-RU" dirty="0"/>
              <a:t>Если будут уничтожены они</a:t>
            </a:r>
          </a:p>
          <a:p>
            <a:pPr marL="0" indent="0">
              <a:buNone/>
            </a:pPr>
            <a:r>
              <a:rPr lang="ru-RU" dirty="0"/>
              <a:t>На планете мы останемся одни.</a:t>
            </a:r>
          </a:p>
          <a:p>
            <a:pPr marL="0" indent="0">
              <a:buNone/>
            </a:pPr>
            <a:r>
              <a:rPr lang="ru-RU" dirty="0"/>
              <a:t>Нор звериных, </a:t>
            </a:r>
            <a:r>
              <a:rPr lang="ru-RU" b="1" dirty="0"/>
              <a:t>птичьего гнезда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Разорять не будем никогда!</a:t>
            </a:r>
          </a:p>
          <a:p>
            <a:pPr marL="0" indent="0">
              <a:buNone/>
            </a:pPr>
            <a:r>
              <a:rPr lang="ru-RU" dirty="0"/>
              <a:t>Пусть птенцам и маленьким зверятам,</a:t>
            </a:r>
          </a:p>
          <a:p>
            <a:pPr marL="0" indent="0">
              <a:buNone/>
            </a:pPr>
            <a:r>
              <a:rPr lang="ru-RU" dirty="0"/>
              <a:t>Хорошо живется с нами рядом!</a:t>
            </a:r>
          </a:p>
          <a:p>
            <a:pPr marL="0" indent="0">
              <a:buNone/>
            </a:pPr>
            <a:r>
              <a:rPr lang="ru-RU" i="1" dirty="0"/>
              <a:t>(Сергей </a:t>
            </a:r>
            <a:r>
              <a:rPr lang="ru-RU" i="1" dirty="0" err="1"/>
              <a:t>Викулов</a:t>
            </a:r>
            <a:r>
              <a:rPr lang="ru-RU" i="1" dirty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02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9720" y="1500174"/>
            <a:ext cx="8686800" cy="371477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2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849086" y="1469571"/>
            <a:ext cx="5170714" cy="48550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Полюбуйся: весна наступает,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Журавли караваном летят,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ярком золоте день утопает,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ручьи по оврагам шумят.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Скоро гости к тебе соберутся,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Сколько гнезд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понавьют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посмотри!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за звуки, за песни польются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День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деньской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 зари до зари.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вьют гнезд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065" y="1224643"/>
            <a:ext cx="5356206" cy="5334247"/>
          </a:xfrm>
        </p:spPr>
      </p:pic>
    </p:spTree>
    <p:extLst>
      <p:ext uri="{BB962C8B-B14F-4D97-AF65-F5344CB8AC3E}">
        <p14:creationId xmlns:p14="http://schemas.microsoft.com/office/powerpoint/2010/main" val="66157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911" y="-131322"/>
            <a:ext cx="9744405" cy="13608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Перелетные птицы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незда гр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1937" y="1577462"/>
            <a:ext cx="4639005" cy="35660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60096" y="1229514"/>
            <a:ext cx="4094346" cy="16234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Прилетает в начале марта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Гнезда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строят на крупных деревьях из веток.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червями, пауками, насекомыми.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рач на гнезд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5" y="3284984"/>
            <a:ext cx="4814427" cy="32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4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47528" y="1844824"/>
            <a:ext cx="4191000" cy="35385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шесте -  дворец,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 дворце – певец,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зовут его…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Скворец!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24" y="1916832"/>
            <a:ext cx="5311428" cy="3540952"/>
          </a:xfrm>
        </p:spPr>
      </p:pic>
      <p:pic>
        <p:nvPicPr>
          <p:cNvPr id="4" name="skvorec-obyknovennyy-golos-4539-onbird.r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6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кворец у скворечни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5271" y="1557560"/>
            <a:ext cx="5140371" cy="353695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199" y="2220686"/>
            <a:ext cx="5290458" cy="41039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Прилетают в марте.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Гнезда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строят в любой пустоте, чаще в скворечниках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Могут имитировать голоса других птиц.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личинками, жуками, гусеницами.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0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9536" y="1700808"/>
            <a:ext cx="4191000" cy="38957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Прилетел к нам, наконец,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Лучший наш певец.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Дни и ночи напролет</a:t>
            </a: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поет, поет, поет.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оет соловей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38876" y="1061357"/>
            <a:ext cx="4733924" cy="4225031"/>
          </a:xfrm>
        </p:spPr>
      </p:pic>
      <p:pic>
        <p:nvPicPr>
          <p:cNvPr id="4" name="Golosa_ptic_-_Polevoj_zhavoronok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оловей в гнезд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1375" y="914400"/>
            <a:ext cx="4535997" cy="444342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02827" y="1484035"/>
            <a:ext cx="4653643" cy="48405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Прилетает в мае.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Гнездо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делает на земле из тонких веточек, травинок, перышек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Питается мухами, жучками, муравьями, паучками.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песни от вечерней  до утренней зари.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Хорошим певцом становится на третий год жизни.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7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нездо жаворонка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44507" y="832757"/>
            <a:ext cx="4694304" cy="45965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199" y="1484035"/>
            <a:ext cx="5127171" cy="48405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Прилетают ранней весной, едва появляются на полях проталины. Их дом – луг и пастбище.  Жаворонки – славные певцы. Гнездо строят на земле, кочках. Питаются насекомыми, личинками, жучками, паучками, семенами и зеленой травой.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losa_ptic_-_Polevoj_zhavoronok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3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blaka-skvoz-listya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1042</Words>
  <Application>Microsoft Office PowerPoint</Application>
  <PresentationFormat>Широкоэкранный</PresentationFormat>
  <Paragraphs>198</Paragraphs>
  <Slides>29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oblaka-skvoz-listya</vt:lpstr>
      <vt:lpstr>МДОУ «Детский сад №93» г. Саранск</vt:lpstr>
      <vt:lpstr>Презентация PowerPoint</vt:lpstr>
      <vt:lpstr>Презентация PowerPoint</vt:lpstr>
      <vt:lpstr>Перелетные птицы Грач</vt:lpstr>
      <vt:lpstr>Презентация PowerPoint</vt:lpstr>
      <vt:lpstr>Скворец</vt:lpstr>
      <vt:lpstr>Презентация PowerPoint</vt:lpstr>
      <vt:lpstr>Соловей</vt:lpstr>
      <vt:lpstr>Жаворонок</vt:lpstr>
      <vt:lpstr>Презентация PowerPoint</vt:lpstr>
      <vt:lpstr>Ласточка</vt:lpstr>
      <vt:lpstr>Презентация PowerPoint</vt:lpstr>
      <vt:lpstr>Кукушка</vt:lpstr>
      <vt:lpstr>Пальчиковая гимнастика</vt:lpstr>
      <vt:lpstr>Птицы заботливые родители</vt:lpstr>
      <vt:lpstr>Поговорки о перелетных птицах</vt:lpstr>
      <vt:lpstr>Физкультминутка «Скворечник»</vt:lpstr>
      <vt:lpstr>Приметы о перелетных птицах</vt:lpstr>
      <vt:lpstr>Стихи о перелетных птицах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«Кто лишний»</vt:lpstr>
      <vt:lpstr>Как помочь перелетным птицам</vt:lpstr>
      <vt:lpstr> Основная польза  птиц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Denchik Nadkin</dc:creator>
  <cp:lastModifiedBy>Denchik Nadkin</cp:lastModifiedBy>
  <cp:revision>9</cp:revision>
  <dcterms:created xsi:type="dcterms:W3CDTF">2020-04-26T12:32:21Z</dcterms:created>
  <dcterms:modified xsi:type="dcterms:W3CDTF">2020-04-26T13:50:58Z</dcterms:modified>
</cp:coreProperties>
</file>