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82" r:id="rId6"/>
    <p:sldId id="298" r:id="rId7"/>
    <p:sldId id="283" r:id="rId8"/>
    <p:sldId id="284" r:id="rId9"/>
    <p:sldId id="260" r:id="rId10"/>
    <p:sldId id="285" r:id="rId11"/>
    <p:sldId id="263" r:id="rId12"/>
    <p:sldId id="287" r:id="rId13"/>
    <p:sldId id="272" r:id="rId14"/>
    <p:sldId id="288" r:id="rId15"/>
    <p:sldId id="264" r:id="rId16"/>
    <p:sldId id="265" r:id="rId17"/>
    <p:sldId id="289" r:id="rId18"/>
    <p:sldId id="266" r:id="rId19"/>
    <p:sldId id="291" r:id="rId20"/>
    <p:sldId id="292" r:id="rId21"/>
    <p:sldId id="293" r:id="rId22"/>
    <p:sldId id="275" r:id="rId23"/>
    <p:sldId id="277" r:id="rId24"/>
    <p:sldId id="278" r:id="rId25"/>
    <p:sldId id="279" r:id="rId26"/>
    <p:sldId id="274" r:id="rId27"/>
    <p:sldId id="267" r:id="rId28"/>
    <p:sldId id="268" r:id="rId29"/>
    <p:sldId id="269" r:id="rId30"/>
    <p:sldId id="294" r:id="rId31"/>
    <p:sldId id="295" r:id="rId32"/>
    <p:sldId id="297" r:id="rId33"/>
    <p:sldId id="270" r:id="rId34"/>
    <p:sldId id="27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848872" cy="201622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3"/>
                </a:solidFill>
                <a:latin typeface="Book Antiqua" pitchFamily="18" charset="0"/>
              </a:rPr>
              <a:t>Портфолио </a:t>
            </a:r>
            <a:r>
              <a:rPr lang="ru-RU" dirty="0" smtClean="0">
                <a:latin typeface="Book Antiqua" pitchFamily="18" charset="0"/>
              </a:rPr>
              <a:t/>
            </a:r>
            <a:br>
              <a:rPr lang="ru-RU" dirty="0" smtClean="0">
                <a:latin typeface="Book Antiqua" pitchFamily="18" charset="0"/>
              </a:rPr>
            </a:b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Бикеевой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 Елены Сергеевны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преподавателя по классу «фортепиано»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 МБУДО «ДШИ № 8»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26" name="Picture 2" descr="C:\Users\111\Desktop\IMG-5f7cfa68c363191f1d3065c7ff5248db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92896"/>
            <a:ext cx="2829779" cy="381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19672" y="2487778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Дата рождения: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22.11.1991г.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Профессиональное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образование: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Преподаватель игры на инструменте,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ГОУ СПО «СМУ им.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Л.П.Кирюкова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»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№ диплома-13 ПО 0000252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Дата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выдачи: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23.06.2010г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Учитель музыки ФГБОУ ВПО «МГПИ им М.Е.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Евсевьева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»</a:t>
            </a:r>
          </a:p>
          <a:p>
            <a:pPr lvl="0"/>
            <a:r>
              <a:rPr lang="ru-RU" dirty="0">
                <a:solidFill>
                  <a:srgbClr val="B32C16">
                    <a:lumMod val="50000"/>
                  </a:srgbClr>
                </a:solidFill>
                <a:latin typeface="Book Antiqua" pitchFamily="18" charset="0"/>
              </a:rPr>
              <a:t>№ </a:t>
            </a:r>
            <a:r>
              <a:rPr lang="ru-RU" dirty="0" smtClean="0">
                <a:solidFill>
                  <a:srgbClr val="B32C16">
                    <a:lumMod val="50000"/>
                  </a:srgbClr>
                </a:solidFill>
                <a:latin typeface="Book Antiqua" pitchFamily="18" charset="0"/>
              </a:rPr>
              <a:t>диплома-101324 0202556</a:t>
            </a:r>
          </a:p>
          <a:p>
            <a:pPr lvl="0"/>
            <a:r>
              <a:rPr lang="ru-RU" dirty="0">
                <a:solidFill>
                  <a:srgbClr val="B32C16">
                    <a:lumMod val="50000"/>
                  </a:srgbClr>
                </a:solidFill>
                <a:latin typeface="Book Antiqua" pitchFamily="18" charset="0"/>
              </a:rPr>
              <a:t>Дата выдачи</a:t>
            </a:r>
            <a:r>
              <a:rPr lang="ru-RU" dirty="0" smtClean="0">
                <a:solidFill>
                  <a:srgbClr val="B32C16">
                    <a:lumMod val="50000"/>
                  </a:srgbClr>
                </a:solidFill>
                <a:latin typeface="Book Antiqua" pitchFamily="18" charset="0"/>
              </a:rPr>
              <a:t>: 7.02.2014г</a:t>
            </a:r>
            <a:endParaRPr lang="ru-RU" dirty="0">
              <a:solidFill>
                <a:srgbClr val="B32C16">
                  <a:lumMod val="50000"/>
                </a:srgbClr>
              </a:solidFill>
              <a:latin typeface="Book Antiqua" pitchFamily="18" charset="0"/>
            </a:endParaRP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Стаж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педагогической работы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(по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специальности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):9лет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Book Antiqua" pitchFamily="18" charset="0"/>
            </a:endParaRP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Общий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трудовой стаж: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9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лет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Наличие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квалификационной</a:t>
            </a: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категории: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Book Antiqua" pitchFamily="18" charset="0"/>
              </a:rPr>
              <a:t>не имею</a:t>
            </a:r>
          </a:p>
        </p:txBody>
      </p:sp>
    </p:spTree>
    <p:extLst>
      <p:ext uri="{BB962C8B-B14F-4D97-AF65-F5344CB8AC3E}">
        <p14:creationId xmlns:p14="http://schemas.microsoft.com/office/powerpoint/2010/main" val="3532964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924944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Выступления на научно-практических конференциях, педагогических чтениях, семинарах, секциях, методических объединениях</a:t>
            </a:r>
          </a:p>
        </p:txBody>
      </p:sp>
    </p:spTree>
    <p:extLst>
      <p:ext uri="{BB962C8B-B14F-4D97-AF65-F5344CB8AC3E}">
        <p14:creationId xmlns:p14="http://schemas.microsoft.com/office/powerpoint/2010/main" val="4091478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справ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26" y="0"/>
            <a:ext cx="4985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832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564904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Позитивная динамика доли учащихся, успевающих на «4» и «5» за предшествующий учебный год  (%)</a:t>
            </a:r>
          </a:p>
        </p:txBody>
      </p:sp>
    </p:spTree>
    <p:extLst>
      <p:ext uri="{BB962C8B-B14F-4D97-AF65-F5344CB8AC3E}">
        <p14:creationId xmlns:p14="http://schemas.microsoft.com/office/powerpoint/2010/main" val="1295451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справка на листе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26" y="0"/>
            <a:ext cx="4985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801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212976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Результаты участия обучающихся в </a:t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профессиональных конкурсах, проводимых под  патронатом Министерств  культуры</a:t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</a:br>
            <a:endParaRPr lang="ru-RU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96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грамоты\Изображение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158" y="0"/>
            <a:ext cx="48496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62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грамоты\Изображение0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158" y="0"/>
            <a:ext cx="48496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4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933056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Результаты участия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обучающихся</a:t>
            </a:r>
            <a:b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в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мероприятиях различных уровней  по учебной деятельности: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предметные олимпиады; конкурсы, фестивали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;</a:t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выставки-конкурсы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</a:br>
            <a:endParaRPr lang="ru-RU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519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грамоты\Изображение0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158" y="0"/>
            <a:ext cx="48496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164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924944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Количество учащихся (коллективов), принимающих участие в конкурсах,</a:t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фестивалях, выставках различного уровня за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межаттестационный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период </a:t>
            </a:r>
          </a:p>
        </p:txBody>
      </p:sp>
    </p:spTree>
    <p:extLst>
      <p:ext uri="{BB962C8B-B14F-4D97-AF65-F5344CB8AC3E}">
        <p14:creationId xmlns:p14="http://schemas.microsoft.com/office/powerpoint/2010/main" val="1725560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" y="10553"/>
            <a:ext cx="48487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11\Desktop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19" y="0"/>
            <a:ext cx="48487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11\Desktop\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77" b="57181"/>
          <a:stretch/>
        </p:blipFill>
        <p:spPr bwMode="auto">
          <a:xfrm>
            <a:off x="30979" y="2996952"/>
            <a:ext cx="4112840" cy="293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11\Desktop\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33" b="56300"/>
          <a:stretch/>
        </p:blipFill>
        <p:spPr bwMode="auto">
          <a:xfrm>
            <a:off x="4110639" y="2996952"/>
            <a:ext cx="4198224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00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грамоты\Изображение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2640866" cy="373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5399"/>
            <a:ext cx="2630315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08919"/>
            <a:ext cx="2641724" cy="3733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563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924944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Участие преподавателя или учащихся в мероприятиях концертно-просветительского, художественно-творческого характера</a:t>
            </a:r>
          </a:p>
        </p:txBody>
      </p:sp>
    </p:spTree>
    <p:extLst>
      <p:ext uri="{BB962C8B-B14F-4D97-AF65-F5344CB8AC3E}">
        <p14:creationId xmlns:p14="http://schemas.microsoft.com/office/powerpoint/2010/main" val="1210023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правка на листе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01"/>
            <a:ext cx="4985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справка на листе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901"/>
            <a:ext cx="4985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868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6" t="3001" r="15791" b="36445"/>
          <a:stretch/>
        </p:blipFill>
        <p:spPr bwMode="auto">
          <a:xfrm>
            <a:off x="25330" y="33180"/>
            <a:ext cx="4241418" cy="607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https://upload2.schoolrm.ru/resize_cache/1205410/c3bed4c46e3bebf9034448fed65e7b8e/iblock/8be/8be06e60b22cabe755eb1b2b103a3d62/e13dd11d097f7f4acc0d6636202d1b0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2327"/>
            <a:ext cx="4542076" cy="605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016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2.schoolrm.ru/resize_cache/1198202/c3bed4c46e3bebf9034448fed65e7b8e/iblock/e2e/e2e91ec788b6f411319bd2aad3b0c5f9/a6ce80344bf8b4679ba76fb8723765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" y="55953"/>
            <a:ext cx="5112568" cy="377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2.schoolrm.ru/iblock/f75/f7519f9cd39a2c14ef5e44811671d954/8320413fea869672ff349c5fd15dd4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04964"/>
            <a:ext cx="4877115" cy="365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828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2.schoolrm.ru/resize_cache/1098101/c3bed4c46e3bebf9034448fed65e7b8e/iblock/a06/a06de0dd3506ed23eb509d3503c55f9f/6abf113cbe75cf1f42251fd6cb5586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6081159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542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справка на лист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26" y="0"/>
            <a:ext cx="4985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992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грамоты\086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300" y="0"/>
            <a:ext cx="4887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974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грамоты\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300" y="0"/>
            <a:ext cx="4887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993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грамоты\дипл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26" y="0"/>
            <a:ext cx="4985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855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диплом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" r="5570" b="7920"/>
          <a:stretch/>
        </p:blipFill>
        <p:spPr bwMode="auto">
          <a:xfrm>
            <a:off x="179512" y="586230"/>
            <a:ext cx="8634714" cy="590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332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924944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Признание высокого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профессионализма: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наличие грамот, благодарственных писем, полученных за работу преподавателя </a:t>
            </a:r>
          </a:p>
        </p:txBody>
      </p:sp>
    </p:spTree>
    <p:extLst>
      <p:ext uri="{BB962C8B-B14F-4D97-AF65-F5344CB8AC3E}">
        <p14:creationId xmlns:p14="http://schemas.microsoft.com/office/powerpoint/2010/main" val="3793642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грамоты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0436">
            <a:off x="556250" y="404664"/>
            <a:ext cx="3727053" cy="496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грамоты\диплом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304">
            <a:off x="4784316" y="353184"/>
            <a:ext cx="3833020" cy="527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967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924944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Наличие наград (</a:t>
            </a:r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грамот,благодарственных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писем), полученных за работу в области культуры и искусства</a:t>
            </a:r>
          </a:p>
        </p:txBody>
      </p:sp>
    </p:spTree>
    <p:extLst>
      <p:ext uri="{BB962C8B-B14F-4D97-AF65-F5344CB8AC3E}">
        <p14:creationId xmlns:p14="http://schemas.microsoft.com/office/powerpoint/2010/main" val="3077235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грамоты\благодарност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26" y="0"/>
            <a:ext cx="4985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11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грамоты\благодарность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26" y="0"/>
            <a:ext cx="4985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428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диплом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2197" r="2172"/>
          <a:stretch/>
        </p:blipFill>
        <p:spPr bwMode="auto">
          <a:xfrm>
            <a:off x="0" y="-17512"/>
            <a:ext cx="9276260" cy="687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0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132856"/>
            <a:ext cx="7467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Характеристика преподавателя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45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863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H:\характеристика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496" y="11329"/>
            <a:ext cx="4985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107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76525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ВСЕ МАТЕРИАЛЫ РАСПОЛОЖЕНЫ НА</a:t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САЙТЕ:</a:t>
            </a:r>
            <a:endParaRPr lang="ru-RU" sz="22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69987" y="3356992"/>
            <a:ext cx="282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art8sar.schoolrm.ru</a:t>
            </a:r>
            <a:endParaRPr lang="ru-RU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68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492896"/>
            <a:ext cx="7467600" cy="11430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Повышение квалификации, профессиональная переподготовка </a:t>
            </a:r>
          </a:p>
        </p:txBody>
      </p:sp>
    </p:spTree>
    <p:extLst>
      <p:ext uri="{BB962C8B-B14F-4D97-AF65-F5344CB8AC3E}">
        <p14:creationId xmlns:p14="http://schemas.microsoft.com/office/powerpoint/2010/main" val="1185357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курс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45"/>
            <a:ext cx="9372089" cy="681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70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342</TotalTime>
  <Words>158</Words>
  <Application>Microsoft Office PowerPoint</Application>
  <PresentationFormat>Экран (4:3)</PresentationFormat>
  <Paragraphs>27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Эркер</vt:lpstr>
      <vt:lpstr>Портфолио  Бикеевой Елены Сергеевны преподавателя по классу «фортепиано» МБУДО «ДШИ № 8»</vt:lpstr>
      <vt:lpstr>Презентация PowerPoint</vt:lpstr>
      <vt:lpstr>Презентация PowerPoint</vt:lpstr>
      <vt:lpstr>Презентация PowerPoint</vt:lpstr>
      <vt:lpstr>Характеристика преподавателя</vt:lpstr>
      <vt:lpstr>Презентация PowerPoint</vt:lpstr>
      <vt:lpstr>ВСЕ МАТЕРИАЛЫ РАСПОЛОЖЕНЫ НА САЙТЕ:</vt:lpstr>
      <vt:lpstr>Повышение квалификации, профессиональная переподготовка </vt:lpstr>
      <vt:lpstr>Презентация PowerPoint</vt:lpstr>
      <vt:lpstr>Выступления на научно-практических конференциях, педагогических чтениях, семинарах, секциях, методических объединениях</vt:lpstr>
      <vt:lpstr>Презентация PowerPoint</vt:lpstr>
      <vt:lpstr>Позитивная динамика доли учащихся, успевающих на «4» и «5» за предшествующий учебный год  (%)</vt:lpstr>
      <vt:lpstr>Презентация PowerPoint</vt:lpstr>
      <vt:lpstr>Результаты участия обучающихся в  профессиональных конкурсах, проводимых под  патронатом Министерств  культуры </vt:lpstr>
      <vt:lpstr>Презентация PowerPoint</vt:lpstr>
      <vt:lpstr>Презентация PowerPoint</vt:lpstr>
      <vt:lpstr>Результаты участия обучающихся в мероприятиях различных уровней  по учебной деятельности: предметные олимпиады; конкурсы, фестивали; выставки-конкурсы  </vt:lpstr>
      <vt:lpstr>Презентация PowerPoint</vt:lpstr>
      <vt:lpstr>Количество учащихся (коллективов), принимающих участие в конкурсах, фестивалях, выставках различного уровня за межаттестационный период </vt:lpstr>
      <vt:lpstr>Презентация PowerPoint</vt:lpstr>
      <vt:lpstr>Участие преподавателя или учащихся в мероприятиях концертно-просветительского, художественно-творческого характера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Признание высокого профессионализма: наличие грамот, благодарственных писем, полученных за работу преподавателя </vt:lpstr>
      <vt:lpstr>Презентация PowerPoint</vt:lpstr>
      <vt:lpstr>Наличие наград (грамот,благодарственных писем), полученных за работу в области культуры и искусства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 Бикеевой Елены Сергеевны преподавателя по классу «фортепиано» МБУДО «ДШИ № 8»</dc:title>
  <dc:creator>111</dc:creator>
  <cp:lastModifiedBy>111</cp:lastModifiedBy>
  <cp:revision>18</cp:revision>
  <dcterms:created xsi:type="dcterms:W3CDTF">2019-12-03T20:19:44Z</dcterms:created>
  <dcterms:modified xsi:type="dcterms:W3CDTF">2019-12-23T08:13:03Z</dcterms:modified>
</cp:coreProperties>
</file>