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ПОРТФОЛИО ДОКУМЕНТОВ ВОСПИТАТЕЛЯ ДОУ</a:t>
            </a:r>
            <a:endParaRPr lang="ru-RU" sz="2000" dirty="0"/>
          </a:p>
          <a:p>
            <a:pPr algn="ctr"/>
            <a:r>
              <a:rPr lang="ru-RU" sz="2000" dirty="0"/>
              <a:t>д</a:t>
            </a:r>
            <a:r>
              <a:rPr lang="ru-RU" sz="2000" dirty="0" smtClean="0"/>
              <a:t>ля аттестации на 1 квалификационную категорию</a:t>
            </a:r>
          </a:p>
          <a:p>
            <a:pPr algn="ctr"/>
            <a:endParaRPr lang="ru-RU" dirty="0"/>
          </a:p>
          <a:p>
            <a:pPr algn="ctr"/>
            <a:r>
              <a:rPr lang="ru-RU" b="1" dirty="0" err="1"/>
              <a:t>Аношкина</a:t>
            </a:r>
            <a:r>
              <a:rPr lang="ru-RU" b="1" dirty="0"/>
              <a:t> </a:t>
            </a:r>
            <a:endParaRPr lang="ru-RU" dirty="0"/>
          </a:p>
          <a:p>
            <a:pPr algn="ctr"/>
            <a:r>
              <a:rPr lang="ru-RU" b="1" dirty="0" smtClean="0"/>
              <a:t>Юлия </a:t>
            </a:r>
            <a:r>
              <a:rPr lang="ru-RU" b="1" dirty="0"/>
              <a:t>Викторовна</a:t>
            </a:r>
            <a:endParaRPr lang="ru-RU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Дата </a:t>
            </a:r>
            <a:r>
              <a:rPr lang="ru-RU" sz="1600" b="1" u="sng" dirty="0"/>
              <a:t>рождения:</a:t>
            </a:r>
            <a:r>
              <a:rPr lang="ru-RU" sz="1600" dirty="0"/>
              <a:t>   25.06.1982 г.</a:t>
            </a:r>
          </a:p>
          <a:p>
            <a:r>
              <a:rPr lang="ru-RU" sz="1600" b="1" u="sng" dirty="0"/>
              <a:t>Семейное положение:</a:t>
            </a:r>
            <a:r>
              <a:rPr lang="ru-RU" sz="1600" b="1" dirty="0"/>
              <a:t> </a:t>
            </a:r>
            <a:r>
              <a:rPr lang="ru-RU" sz="1600" dirty="0"/>
              <a:t>замужем</a:t>
            </a:r>
          </a:p>
          <a:p>
            <a:r>
              <a:rPr lang="ru-RU" sz="1600" b="1" u="sng" dirty="0"/>
              <a:t>Образование:  </a:t>
            </a:r>
            <a:r>
              <a:rPr lang="ru-RU" sz="1600" dirty="0" smtClean="0"/>
              <a:t>высшее: </a:t>
            </a:r>
            <a:r>
              <a:rPr lang="ru-RU" sz="1600" dirty="0"/>
              <a:t>ГОУВПО «МГУ им. Н. П. Огарева», ФГБОУ ВО «МГПИ им. М. Е. </a:t>
            </a:r>
            <a:r>
              <a:rPr lang="ru-RU" sz="1600" dirty="0" err="1"/>
              <a:t>Евсевьева</a:t>
            </a:r>
            <a:r>
              <a:rPr lang="ru-RU" sz="1600" dirty="0"/>
              <a:t>»</a:t>
            </a:r>
          </a:p>
          <a:p>
            <a:r>
              <a:rPr lang="ru-RU" sz="1600" b="1" u="sng" dirty="0"/>
              <a:t>Квалификация по диплому:</a:t>
            </a:r>
            <a:r>
              <a:rPr lang="ru-RU" sz="1600" dirty="0"/>
              <a:t> Биоэколог. Бакалавр, педагогическое образование</a:t>
            </a:r>
          </a:p>
          <a:p>
            <a:r>
              <a:rPr lang="ru-RU" sz="1600" b="1" u="sng" dirty="0"/>
              <a:t>Место работы: </a:t>
            </a:r>
            <a:r>
              <a:rPr lang="ru-RU" sz="1600" dirty="0"/>
              <a:t>воспитатель МБДОУ «</a:t>
            </a:r>
            <a:r>
              <a:rPr lang="ru-RU" sz="1600" dirty="0" err="1"/>
              <a:t>Большеберезниковский</a:t>
            </a:r>
            <a:r>
              <a:rPr lang="ru-RU" sz="1600" dirty="0"/>
              <a:t> детский сад «Теремок»</a:t>
            </a:r>
          </a:p>
          <a:p>
            <a:r>
              <a:rPr lang="ru-RU" sz="1600" b="1" u="sng" dirty="0"/>
              <a:t>Общий стаж:</a:t>
            </a:r>
            <a:r>
              <a:rPr lang="ru-RU" sz="1600" dirty="0"/>
              <a:t> 18 лет</a:t>
            </a:r>
          </a:p>
          <a:p>
            <a:r>
              <a:rPr lang="ru-RU" sz="1600" b="1" u="sng" dirty="0"/>
              <a:t>В данной должности:</a:t>
            </a:r>
            <a:r>
              <a:rPr lang="ru-RU" sz="1600" dirty="0"/>
              <a:t> </a:t>
            </a:r>
            <a:r>
              <a:rPr lang="ru-RU" sz="1600" dirty="0" smtClean="0"/>
              <a:t>3 </a:t>
            </a:r>
            <a:r>
              <a:rPr lang="ru-RU" sz="1600" dirty="0"/>
              <a:t>года</a:t>
            </a:r>
          </a:p>
          <a:p>
            <a:r>
              <a:rPr lang="ru-RU" sz="1600" b="1" u="sng" dirty="0"/>
              <a:t>Направление работы:</a:t>
            </a:r>
            <a:r>
              <a:rPr lang="ru-RU" sz="1600" dirty="0"/>
              <a:t> </a:t>
            </a:r>
            <a:r>
              <a:rPr lang="ru-RU" sz="1600" dirty="0" smtClean="0"/>
              <a:t>«Нравственно-патриотическое и духовное </a:t>
            </a:r>
            <a:r>
              <a:rPr lang="ru-RU" sz="1600" dirty="0"/>
              <a:t>воспитание дошкольников»</a:t>
            </a:r>
          </a:p>
          <a:p>
            <a:r>
              <a:rPr lang="ru-RU" sz="1600" b="1" u="sng" dirty="0"/>
              <a:t>Домашний адрес:</a:t>
            </a:r>
            <a:r>
              <a:rPr lang="ru-RU" sz="1600" dirty="0"/>
              <a:t> 431750, Республика Мордовия, </a:t>
            </a:r>
            <a:r>
              <a:rPr lang="ru-RU" sz="1600" dirty="0" err="1"/>
              <a:t>Большеберезниковский</a:t>
            </a:r>
            <a:r>
              <a:rPr lang="ru-RU" sz="1600" dirty="0"/>
              <a:t> район, с. Большие Березники, ул. Колхозная, д.47</a:t>
            </a:r>
          </a:p>
          <a:p>
            <a:pPr algn="ctr"/>
            <a:endParaRPr lang="ru-RU" dirty="0" smtClean="0"/>
          </a:p>
        </p:txBody>
      </p:sp>
      <p:pic>
        <p:nvPicPr>
          <p:cNvPr id="1030" name="Picture 6" descr="C:\Users\Аношкины\Desktop\портфолио\DSC01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1080120" cy="13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1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. Качество взаимодействия с родителями</a:t>
            </a:r>
            <a:endParaRPr lang="ru-RU" dirty="0"/>
          </a:p>
        </p:txBody>
      </p:sp>
      <p:pic>
        <p:nvPicPr>
          <p:cNvPr id="11266" name="Picture 2" descr="C:\Users\Аношкины\Desktop\портфолио\аттестация 2022\для портфолио\IMG_20220602_150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96278"/>
            <a:ext cx="3118200" cy="43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ошкины\Desktop\портфолио\аттестация 2022\для портфолио\IMG_20220602_150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26421"/>
            <a:ext cx="3098247" cy="43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1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47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. Работа с детьми из социально-неблагополучных семей</a:t>
            </a:r>
            <a:endParaRPr lang="ru-RU" dirty="0"/>
          </a:p>
        </p:txBody>
      </p:sp>
      <p:pic>
        <p:nvPicPr>
          <p:cNvPr id="12290" name="Picture 2" descr="C:\Users\Аношкины\Desktop\портфолио\аттестация 2022\для портфолио\IMG_20220602_15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58055"/>
            <a:ext cx="343350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5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99428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. Участие педагога в профессиональных конкурсах</a:t>
            </a:r>
            <a:endParaRPr lang="ru-RU" dirty="0"/>
          </a:p>
        </p:txBody>
      </p:sp>
      <p:pic>
        <p:nvPicPr>
          <p:cNvPr id="13315" name="Picture 3" descr="C:\Users\Аношкины\Desktop\портфолио\апрель 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99" y="2098733"/>
            <a:ext cx="268052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Аношкины\Desktop\портфолио\май 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065089"/>
            <a:ext cx="2857869" cy="40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ошкины\Desktop\портфолио\я август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813" y="2024365"/>
            <a:ext cx="2930605" cy="41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2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24744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. Награды и поощрения</a:t>
            </a:r>
            <a:endParaRPr lang="ru-RU" dirty="0"/>
          </a:p>
        </p:txBody>
      </p:sp>
      <p:pic>
        <p:nvPicPr>
          <p:cNvPr id="3" name="Picture 2" descr="C:\Users\Аношкины\Desktop\портфолио\20200621_083748_00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409" y="4437112"/>
            <a:ext cx="2863899" cy="20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Аношкины\Desktop\портфолио\грамоты\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0160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ношкины\Desktop\портфолио\грамоты\Image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600" y="1664804"/>
            <a:ext cx="317303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ношкины\Desktop\портфолио\грамоты\Image (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44023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7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. Наличие публикаций</a:t>
            </a:r>
            <a:endParaRPr lang="ru-RU" dirty="0"/>
          </a:p>
        </p:txBody>
      </p:sp>
      <p:pic>
        <p:nvPicPr>
          <p:cNvPr id="2052" name="Picture 4" descr="C:\Users\Аношкины\Desktop\портфолио\аттестация 2022\для портфолио\стать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477" y="1844824"/>
            <a:ext cx="2959119" cy="40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ошкины\Desktop\портфолио\svidetelstvo-о публикации элект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904620" cy="40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9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8364" y="1681018"/>
            <a:ext cx="2200060" cy="163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5"/>
            <a:ext cx="3234102" cy="387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C:\Users\Аношкины\Desktop\портфолио\аттестация 2022\для портфолио\титу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922" y="1238828"/>
            <a:ext cx="2981677" cy="39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ошкины\Desktop\портфолио\аттестация 2022\для портфолио\содержани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743" y="1201773"/>
            <a:ext cx="2961555" cy="404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6808"/>
            <a:ext cx="763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Результаты участия воспитанников в: </a:t>
            </a:r>
          </a:p>
          <a:p>
            <a:r>
              <a:rPr lang="ru-RU" dirty="0" smtClean="0"/>
              <a:t>конкурсах, выставках, турнирах, соревнованиях, акциях, фестивалях.</a:t>
            </a:r>
            <a:endParaRPr lang="ru-RU" dirty="0"/>
          </a:p>
        </p:txBody>
      </p:sp>
      <p:pic>
        <p:nvPicPr>
          <p:cNvPr id="4098" name="Picture 2" descr="C:\Users\Аношкины\Desktop\портфолио\грамоты дети\29654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710179" cy="38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ошкины\Desktop\портфолио\грамоты дети\апрель Елисее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781" y="2765200"/>
            <a:ext cx="2732720" cy="38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ошкины\Desktop\портфолио\грамоты дети\ноябр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949" y="2780928"/>
            <a:ext cx="28527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5532" y="2246419"/>
            <a:ext cx="648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Заочные/дистанционные мероприятия в сети «Интернет»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3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ошкины\Desktop\портфолио\грамоты дети\Image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93" y="1844824"/>
            <a:ext cx="334612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124744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Очные мероприятия муниципального уровня</a:t>
            </a:r>
            <a:endParaRPr lang="ru-RU" dirty="0"/>
          </a:p>
        </p:txBody>
      </p:sp>
      <p:pic>
        <p:nvPicPr>
          <p:cNvPr id="5123" name="Picture 3" descr="C:\Users\Аношкины\Desktop\портфолио\грамоты дети\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86066"/>
            <a:ext cx="339871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24744"/>
            <a:ext cx="525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Очные мероприятия республиканского уровня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700807"/>
            <a:ext cx="3501273" cy="49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ошкины\Desktop\портфолио\аттестация 2022\для портфолио\IMG_20220602_145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132855"/>
            <a:ext cx="2952328" cy="42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052736"/>
            <a:ext cx="705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Выступления на заседаниях методических советов, </a:t>
            </a:r>
          </a:p>
          <a:p>
            <a:pPr algn="ctr"/>
            <a:r>
              <a:rPr lang="ru-RU" dirty="0" smtClean="0"/>
              <a:t>научно-практических конференциях, педагогических чтениях, </a:t>
            </a:r>
          </a:p>
          <a:p>
            <a:r>
              <a:rPr lang="ru-RU" dirty="0"/>
              <a:t>с</a:t>
            </a:r>
            <a:r>
              <a:rPr lang="ru-RU" dirty="0" smtClean="0"/>
              <a:t>еминарах, секциях, форумах, радиопередачах (очно)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7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628" y="1300118"/>
            <a:ext cx="715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Проведение открытых занятий, мастер-классов, мероприятий</a:t>
            </a:r>
            <a:endParaRPr lang="ru-RU" dirty="0"/>
          </a:p>
        </p:txBody>
      </p:sp>
      <p:pic>
        <p:nvPicPr>
          <p:cNvPr id="7170" name="Picture 2" descr="C:\Users\Аношкины\Desktop\портфолио\аттестация 2022\для портфолио\IMG_20220602_145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267181" cy="4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ошкины\Desktop\портфолио\аттестация 2022\для портфолио\IMG_20220602_145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05829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7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595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Позитивные результаты работы с воспитанниками</a:t>
            </a:r>
          </a:p>
        </p:txBody>
      </p:sp>
      <p:pic>
        <p:nvPicPr>
          <p:cNvPr id="10242" name="Picture 2" descr="C:\Users\Аношкины\Desktop\портфолио\аттестация 2022\для портфолио\IMG_20220602_15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4995"/>
            <a:ext cx="2880320" cy="40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ошкины\Desktop\портфолио\аттестация 2022\для портфолио\IMG_20220602_15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92418"/>
            <a:ext cx="2859964" cy="40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ошкины\Desktop\портфолио\аттестация 2022\для портфолио\IMG_20220602_150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96" y="1924194"/>
            <a:ext cx="2972684" cy="40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89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218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Аношкины</dc:creator>
  <cp:lastModifiedBy>Аношкины</cp:lastModifiedBy>
  <cp:revision>13</cp:revision>
  <dcterms:created xsi:type="dcterms:W3CDTF">2022-06-02T12:16:26Z</dcterms:created>
  <dcterms:modified xsi:type="dcterms:W3CDTF">2022-09-14T07:50:34Z</dcterms:modified>
</cp:coreProperties>
</file>