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70" r:id="rId3"/>
    <p:sldId id="271" r:id="rId4"/>
    <p:sldId id="272" r:id="rId5"/>
    <p:sldId id="282" r:id="rId6"/>
    <p:sldId id="284" r:id="rId7"/>
    <p:sldId id="285" r:id="rId8"/>
    <p:sldId id="286" r:id="rId9"/>
    <p:sldId id="287" r:id="rId10"/>
    <p:sldId id="266" r:id="rId11"/>
    <p:sldId id="265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8302919947506602"/>
          <c:y val="6.5585629921259839E-2"/>
          <c:w val="0.56122604986876556"/>
          <c:h val="0.5098175202755249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оценка "2"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МБОУ "Трускляйская СОШ"</c:v>
                </c:pt>
                <c:pt idx="1">
                  <c:v>МБОУ "СОШ №9"</c:v>
                </c:pt>
                <c:pt idx="2">
                  <c:v>МБОУ "Хованщинская СОШ"</c:v>
                </c:pt>
                <c:pt idx="3">
                  <c:v>МБОУ "СОШ №8"</c:v>
                </c:pt>
                <c:pt idx="4">
                  <c:v>МБОУ "Лицей №4"</c:v>
                </c:pt>
                <c:pt idx="5">
                  <c:v>МБОУ "Гимназия №1"</c:v>
                </c:pt>
                <c:pt idx="6">
                  <c:v>МБОУ "СОШ № 10"</c:v>
                </c:pt>
                <c:pt idx="7">
                  <c:v>МБОУ "СОШ №5"</c:v>
                </c:pt>
                <c:pt idx="8">
                  <c:v>МБОУ "Красносельцовская СОШ"</c:v>
                </c:pt>
                <c:pt idx="9">
                  <c:v>МБОУ "Приреченская СОШ"</c:v>
                </c:pt>
                <c:pt idx="10">
                  <c:v>МБОУ "СОШ №7"</c:v>
                </c:pt>
                <c:pt idx="11">
                  <c:v>МБОУ "Болдовская СОШ"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оценка "3"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МБОУ "Трускляйская СОШ"</c:v>
                </c:pt>
                <c:pt idx="1">
                  <c:v>МБОУ "СОШ №9"</c:v>
                </c:pt>
                <c:pt idx="2">
                  <c:v>МБОУ "Хованщинская СОШ"</c:v>
                </c:pt>
                <c:pt idx="3">
                  <c:v>МБОУ "СОШ №8"</c:v>
                </c:pt>
                <c:pt idx="4">
                  <c:v>МБОУ "Лицей №4"</c:v>
                </c:pt>
                <c:pt idx="5">
                  <c:v>МБОУ "Гимназия №1"</c:v>
                </c:pt>
                <c:pt idx="6">
                  <c:v>МБОУ "СОШ № 10"</c:v>
                </c:pt>
                <c:pt idx="7">
                  <c:v>МБОУ "СОШ №5"</c:v>
                </c:pt>
                <c:pt idx="8">
                  <c:v>МБОУ "Красносельцовская СОШ"</c:v>
                </c:pt>
                <c:pt idx="9">
                  <c:v>МБОУ "Приреченская СОШ"</c:v>
                </c:pt>
                <c:pt idx="10">
                  <c:v>МБОУ "СОШ №7"</c:v>
                </c:pt>
                <c:pt idx="11">
                  <c:v>МБОУ "Болдовская СОШ"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75</c:v>
                </c:pt>
                <c:pt idx="1">
                  <c:v>43.8</c:v>
                </c:pt>
                <c:pt idx="2">
                  <c:v>25</c:v>
                </c:pt>
                <c:pt idx="3">
                  <c:v>23.8</c:v>
                </c:pt>
                <c:pt idx="4">
                  <c:v>22.9</c:v>
                </c:pt>
                <c:pt idx="5">
                  <c:v>22.7</c:v>
                </c:pt>
                <c:pt idx="6">
                  <c:v>14.3</c:v>
                </c:pt>
                <c:pt idx="7">
                  <c:v>14.3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оценка "4"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МБОУ "Трускляйская СОШ"</c:v>
                </c:pt>
                <c:pt idx="1">
                  <c:v>МБОУ "СОШ №9"</c:v>
                </c:pt>
                <c:pt idx="2">
                  <c:v>МБОУ "Хованщинская СОШ"</c:v>
                </c:pt>
                <c:pt idx="3">
                  <c:v>МБОУ "СОШ №8"</c:v>
                </c:pt>
                <c:pt idx="4">
                  <c:v>МБОУ "Лицей №4"</c:v>
                </c:pt>
                <c:pt idx="5">
                  <c:v>МБОУ "Гимназия №1"</c:v>
                </c:pt>
                <c:pt idx="6">
                  <c:v>МБОУ "СОШ № 10"</c:v>
                </c:pt>
                <c:pt idx="7">
                  <c:v>МБОУ "СОШ №5"</c:v>
                </c:pt>
                <c:pt idx="8">
                  <c:v>МБОУ "Красносельцовская СОШ"</c:v>
                </c:pt>
                <c:pt idx="9">
                  <c:v>МБОУ "Приреченская СОШ"</c:v>
                </c:pt>
                <c:pt idx="10">
                  <c:v>МБОУ "СОШ №7"</c:v>
                </c:pt>
                <c:pt idx="11">
                  <c:v>МБОУ "Болдовская СОШ"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25</c:v>
                </c:pt>
                <c:pt idx="1">
                  <c:v>43.8</c:v>
                </c:pt>
                <c:pt idx="2">
                  <c:v>75</c:v>
                </c:pt>
                <c:pt idx="3">
                  <c:v>47.6</c:v>
                </c:pt>
                <c:pt idx="4">
                  <c:v>62.9</c:v>
                </c:pt>
                <c:pt idx="5">
                  <c:v>68.2</c:v>
                </c:pt>
                <c:pt idx="6">
                  <c:v>50</c:v>
                </c:pt>
                <c:pt idx="7">
                  <c:v>57.1</c:v>
                </c:pt>
                <c:pt idx="8">
                  <c:v>66.7</c:v>
                </c:pt>
                <c:pt idx="9">
                  <c:v>33.299999999999997</c:v>
                </c:pt>
                <c:pt idx="10">
                  <c:v>66.7</c:v>
                </c:pt>
                <c:pt idx="11">
                  <c:v>50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оценка"5"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МБОУ "Трускляйская СОШ"</c:v>
                </c:pt>
                <c:pt idx="1">
                  <c:v>МБОУ "СОШ №9"</c:v>
                </c:pt>
                <c:pt idx="2">
                  <c:v>МБОУ "Хованщинская СОШ"</c:v>
                </c:pt>
                <c:pt idx="3">
                  <c:v>МБОУ "СОШ №8"</c:v>
                </c:pt>
                <c:pt idx="4">
                  <c:v>МБОУ "Лицей №4"</c:v>
                </c:pt>
                <c:pt idx="5">
                  <c:v>МБОУ "Гимназия №1"</c:v>
                </c:pt>
                <c:pt idx="6">
                  <c:v>МБОУ "СОШ № 10"</c:v>
                </c:pt>
                <c:pt idx="7">
                  <c:v>МБОУ "СОШ №5"</c:v>
                </c:pt>
                <c:pt idx="8">
                  <c:v>МБОУ "Красносельцовская СОШ"</c:v>
                </c:pt>
                <c:pt idx="9">
                  <c:v>МБОУ "Приреченская СОШ"</c:v>
                </c:pt>
                <c:pt idx="10">
                  <c:v>МБОУ "СОШ №7"</c:v>
                </c:pt>
                <c:pt idx="11">
                  <c:v>МБОУ "Болдовская СОШ"</c:v>
                </c:pt>
              </c:strCache>
            </c:strRef>
          </c:cat>
          <c:val>
            <c:numRef>
              <c:f>Лист1!$E$2:$E$13</c:f>
              <c:numCache>
                <c:formatCode>General</c:formatCode>
                <c:ptCount val="12"/>
                <c:pt idx="0">
                  <c:v>0</c:v>
                </c:pt>
                <c:pt idx="1">
                  <c:v>12.5</c:v>
                </c:pt>
                <c:pt idx="2">
                  <c:v>0</c:v>
                </c:pt>
                <c:pt idx="3">
                  <c:v>28.6</c:v>
                </c:pt>
                <c:pt idx="4">
                  <c:v>14.3</c:v>
                </c:pt>
                <c:pt idx="5">
                  <c:v>9.1</c:v>
                </c:pt>
                <c:pt idx="6">
                  <c:v>35.700000000000003</c:v>
                </c:pt>
                <c:pt idx="7">
                  <c:v>28.6</c:v>
                </c:pt>
                <c:pt idx="8">
                  <c:v>33.299999999999997</c:v>
                </c:pt>
                <c:pt idx="9">
                  <c:v>66.7</c:v>
                </c:pt>
                <c:pt idx="10">
                  <c:v>33.299999999999997</c:v>
                </c:pt>
                <c:pt idx="11">
                  <c:v>50</c:v>
                </c:pt>
              </c:numCache>
            </c:numRef>
          </c:val>
        </c:ser>
        <c:shape val="cylinder"/>
        <c:axId val="60276096"/>
        <c:axId val="60286080"/>
        <c:axId val="0"/>
      </c:bar3DChart>
      <c:catAx>
        <c:axId val="6027609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60286080"/>
        <c:crosses val="autoZero"/>
        <c:auto val="1"/>
        <c:lblAlgn val="ctr"/>
        <c:lblOffset val="100"/>
      </c:catAx>
      <c:valAx>
        <c:axId val="6028608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60276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18211170981012"/>
          <c:y val="0.1841615832237069"/>
          <c:w val="0.19796990149242713"/>
          <c:h val="0.29839598539219153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9511743342884367"/>
          <c:y val="1.5684901068831018E-2"/>
          <c:w val="0.7012041910418455"/>
          <c:h val="0.9428781262629434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Лист1!$A$2:$A$20</c:f>
              <c:strCache>
                <c:ptCount val="19"/>
                <c:pt idx="0">
                  <c:v>Красносельцовская СОШ</c:v>
                </c:pt>
                <c:pt idx="1">
                  <c:v>Сузгарьевская СОШ</c:v>
                </c:pt>
                <c:pt idx="2">
                  <c:v>Перхляйская ООШ</c:v>
                </c:pt>
                <c:pt idx="3">
                  <c:v>Левженская СОШ</c:v>
                </c:pt>
                <c:pt idx="4">
                  <c:v>СОШ №7</c:v>
                </c:pt>
                <c:pt idx="5">
                  <c:v>Трускляйская СОШ</c:v>
                </c:pt>
                <c:pt idx="6">
                  <c:v>Приреченская СОШ</c:v>
                </c:pt>
                <c:pt idx="7">
                  <c:v>Гимназия №1</c:v>
                </c:pt>
                <c:pt idx="8">
                  <c:v>СОШ №5</c:v>
                </c:pt>
                <c:pt idx="9">
                  <c:v>Хованщинская СОШ</c:v>
                </c:pt>
                <c:pt idx="10">
                  <c:v>СОШ №9</c:v>
                </c:pt>
                <c:pt idx="11">
                  <c:v>СОШ №17</c:v>
                </c:pt>
                <c:pt idx="12">
                  <c:v>Тат-Пишленская СОШ</c:v>
                </c:pt>
                <c:pt idx="13">
                  <c:v>Болдовская СОШ</c:v>
                </c:pt>
                <c:pt idx="14">
                  <c:v>Пайгармская СОШ</c:v>
                </c:pt>
                <c:pt idx="15">
                  <c:v>Лицей №4</c:v>
                </c:pt>
                <c:pt idx="16">
                  <c:v>Шишкеевская СОШ</c:v>
                </c:pt>
                <c:pt idx="17">
                  <c:v>СОШ №10</c:v>
                </c:pt>
                <c:pt idx="18">
                  <c:v>СОШ №8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33.300000000000004</c:v>
                </c:pt>
                <c:pt idx="1">
                  <c:v>33.300000000000004</c:v>
                </c:pt>
                <c:pt idx="2">
                  <c:v>33.300000000000004</c:v>
                </c:pt>
                <c:pt idx="3">
                  <c:v>40</c:v>
                </c:pt>
                <c:pt idx="4">
                  <c:v>40</c:v>
                </c:pt>
                <c:pt idx="5">
                  <c:v>42.9</c:v>
                </c:pt>
                <c:pt idx="6">
                  <c:v>43</c:v>
                </c:pt>
                <c:pt idx="7">
                  <c:v>44.4</c:v>
                </c:pt>
                <c:pt idx="8">
                  <c:v>47.5</c:v>
                </c:pt>
                <c:pt idx="9">
                  <c:v>50</c:v>
                </c:pt>
                <c:pt idx="10">
                  <c:v>50</c:v>
                </c:pt>
                <c:pt idx="11">
                  <c:v>53.5</c:v>
                </c:pt>
                <c:pt idx="12">
                  <c:v>55</c:v>
                </c:pt>
                <c:pt idx="13">
                  <c:v>55.6</c:v>
                </c:pt>
                <c:pt idx="14">
                  <c:v>57.1</c:v>
                </c:pt>
                <c:pt idx="15">
                  <c:v>57.6</c:v>
                </c:pt>
                <c:pt idx="16">
                  <c:v>60</c:v>
                </c:pt>
                <c:pt idx="17">
                  <c:v>63.5</c:v>
                </c:pt>
                <c:pt idx="18">
                  <c:v>67.2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Лист1!$A$2:$A$20</c:f>
              <c:strCache>
                <c:ptCount val="19"/>
                <c:pt idx="0">
                  <c:v>Красносельцовская СОШ</c:v>
                </c:pt>
                <c:pt idx="1">
                  <c:v>Сузгарьевская СОШ</c:v>
                </c:pt>
                <c:pt idx="2">
                  <c:v>Перхляйская ООШ</c:v>
                </c:pt>
                <c:pt idx="3">
                  <c:v>Левженская СОШ</c:v>
                </c:pt>
                <c:pt idx="4">
                  <c:v>СОШ №7</c:v>
                </c:pt>
                <c:pt idx="5">
                  <c:v>Трускляйская СОШ</c:v>
                </c:pt>
                <c:pt idx="6">
                  <c:v>Приреченская СОШ</c:v>
                </c:pt>
                <c:pt idx="7">
                  <c:v>Гимназия №1</c:v>
                </c:pt>
                <c:pt idx="8">
                  <c:v>СОШ №5</c:v>
                </c:pt>
                <c:pt idx="9">
                  <c:v>Хованщинская СОШ</c:v>
                </c:pt>
                <c:pt idx="10">
                  <c:v>СОШ №9</c:v>
                </c:pt>
                <c:pt idx="11">
                  <c:v>СОШ №17</c:v>
                </c:pt>
                <c:pt idx="12">
                  <c:v>Тат-Пишленская СОШ</c:v>
                </c:pt>
                <c:pt idx="13">
                  <c:v>Болдовская СОШ</c:v>
                </c:pt>
                <c:pt idx="14">
                  <c:v>Пайгармская СОШ</c:v>
                </c:pt>
                <c:pt idx="15">
                  <c:v>Лицей №4</c:v>
                </c:pt>
                <c:pt idx="16">
                  <c:v>Шишкеевская СОШ</c:v>
                </c:pt>
                <c:pt idx="17">
                  <c:v>СОШ №10</c:v>
                </c:pt>
                <c:pt idx="18">
                  <c:v>СОШ №8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Лист1!$A$2:$A$20</c:f>
              <c:strCache>
                <c:ptCount val="19"/>
                <c:pt idx="0">
                  <c:v>Красносельцовская СОШ</c:v>
                </c:pt>
                <c:pt idx="1">
                  <c:v>Сузгарьевская СОШ</c:v>
                </c:pt>
                <c:pt idx="2">
                  <c:v>Перхляйская ООШ</c:v>
                </c:pt>
                <c:pt idx="3">
                  <c:v>Левженская СОШ</c:v>
                </c:pt>
                <c:pt idx="4">
                  <c:v>СОШ №7</c:v>
                </c:pt>
                <c:pt idx="5">
                  <c:v>Трускляйская СОШ</c:v>
                </c:pt>
                <c:pt idx="6">
                  <c:v>Приреченская СОШ</c:v>
                </c:pt>
                <c:pt idx="7">
                  <c:v>Гимназия №1</c:v>
                </c:pt>
                <c:pt idx="8">
                  <c:v>СОШ №5</c:v>
                </c:pt>
                <c:pt idx="9">
                  <c:v>Хованщинская СОШ</c:v>
                </c:pt>
                <c:pt idx="10">
                  <c:v>СОШ №9</c:v>
                </c:pt>
                <c:pt idx="11">
                  <c:v>СОШ №17</c:v>
                </c:pt>
                <c:pt idx="12">
                  <c:v>Тат-Пишленская СОШ</c:v>
                </c:pt>
                <c:pt idx="13">
                  <c:v>Болдовская СОШ</c:v>
                </c:pt>
                <c:pt idx="14">
                  <c:v>Пайгармская СОШ</c:v>
                </c:pt>
                <c:pt idx="15">
                  <c:v>Лицей №4</c:v>
                </c:pt>
                <c:pt idx="16">
                  <c:v>Шишкеевская СОШ</c:v>
                </c:pt>
                <c:pt idx="17">
                  <c:v>СОШ №10</c:v>
                </c:pt>
                <c:pt idx="18">
                  <c:v>СОШ №8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</c:numCache>
            </c:numRef>
          </c:val>
        </c:ser>
        <c:dLbls>
          <c:showVal val="1"/>
        </c:dLbls>
        <c:gapWidth val="75"/>
        <c:axId val="86689280"/>
        <c:axId val="86690816"/>
      </c:barChart>
      <c:catAx>
        <c:axId val="8668928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4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6690816"/>
        <c:crosses val="autoZero"/>
        <c:auto val="1"/>
        <c:lblAlgn val="ctr"/>
        <c:lblOffset val="100"/>
      </c:catAx>
      <c:valAx>
        <c:axId val="86690816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6689280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8302919947506607"/>
          <c:y val="6.5585629921259839E-2"/>
          <c:w val="0.56122604986876556"/>
          <c:h val="0.5098175202755249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оценка "2"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МБОУ "Арх-Голицинская СОШ"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оценка "3"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МБОУ "Арх-Голицинская СОШ"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оценка "4"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МБОУ "Арх-Голицинская СОШ"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оценка"5"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МБОУ "Арх-Голицинская СОШ"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</c:ser>
        <c:shape val="cylinder"/>
        <c:axId val="38851328"/>
        <c:axId val="38852864"/>
        <c:axId val="0"/>
      </c:bar3DChart>
      <c:catAx>
        <c:axId val="388513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38852864"/>
        <c:crosses val="autoZero"/>
        <c:auto val="1"/>
        <c:lblAlgn val="ctr"/>
        <c:lblOffset val="100"/>
      </c:catAx>
      <c:valAx>
        <c:axId val="388528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388513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717191601050005"/>
          <c:y val="0.1031324297300301"/>
          <c:w val="0.22449475065616811"/>
          <c:h val="0.3916131540939895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8302919947506613"/>
          <c:y val="6.5585629921259839E-2"/>
          <c:w val="0.56122604986876556"/>
          <c:h val="0.5098175202755249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оценка "2"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МБОУ "Сузгарьевская СОШ"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оценка "3"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МБОУ "Сузгарьевская СОШ"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оценка "4"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МБОУ "Сузгарьевская СОШ"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100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оценка"5"</c:v>
                </c:pt>
              </c:strCache>
            </c:strRef>
          </c:tx>
          <c:cat>
            <c:strRef>
              <c:f>Лист1!$A$2:$A$5</c:f>
              <c:strCache>
                <c:ptCount val="1"/>
                <c:pt idx="0">
                  <c:v>МБОУ "Сузгарьевская СОШ"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</c:ser>
        <c:shape val="cylinder"/>
        <c:axId val="60474880"/>
        <c:axId val="60476416"/>
        <c:axId val="0"/>
      </c:bar3DChart>
      <c:catAx>
        <c:axId val="6047488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60476416"/>
        <c:crosses val="autoZero"/>
        <c:auto val="1"/>
        <c:lblAlgn val="ctr"/>
        <c:lblOffset val="100"/>
      </c:catAx>
      <c:valAx>
        <c:axId val="604764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60474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092191601050008"/>
          <c:y val="0.1031324297300301"/>
          <c:w val="0.22449475065616811"/>
          <c:h val="0.3916131540939895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9136253280839896"/>
          <c:y val="6.5585624585773994E-2"/>
          <c:w val="0.56122604986876556"/>
          <c:h val="0.50981752027552496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оценка "2"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МБОУ "Гимназия №1"</c:v>
                </c:pt>
                <c:pt idx="1">
                  <c:v>МБОУ "СОШ №7"</c:v>
                </c:pt>
                <c:pt idx="2">
                  <c:v>МБОУ "Лицей №4"</c:v>
                </c:pt>
                <c:pt idx="3">
                  <c:v>МБОУ "СОШ №8"</c:v>
                </c:pt>
                <c:pt idx="4">
                  <c:v>МБОУ "Шишкеевская СОШ"</c:v>
                </c:pt>
                <c:pt idx="5">
                  <c:v>МБОУ "Тат-Пишленская СОШ"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оценка "3"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МБОУ "Гимназия №1"</c:v>
                </c:pt>
                <c:pt idx="1">
                  <c:v>МБОУ "СОШ №7"</c:v>
                </c:pt>
                <c:pt idx="2">
                  <c:v>МБОУ "Лицей №4"</c:v>
                </c:pt>
                <c:pt idx="3">
                  <c:v>МБОУ "СОШ №8"</c:v>
                </c:pt>
                <c:pt idx="4">
                  <c:v>МБОУ "Шишкеевская СОШ"</c:v>
                </c:pt>
                <c:pt idx="5">
                  <c:v>МБОУ "Тат-Пишленская СОШ"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4.3</c:v>
                </c:pt>
                <c:pt idx="3">
                  <c:v>36.700000000000003</c:v>
                </c:pt>
                <c:pt idx="4">
                  <c:v>25</c:v>
                </c:pt>
                <c:pt idx="5">
                  <c:v>28.6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оценка "4"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МБОУ "Гимназия №1"</c:v>
                </c:pt>
                <c:pt idx="1">
                  <c:v>МБОУ "СОШ №7"</c:v>
                </c:pt>
                <c:pt idx="2">
                  <c:v>МБОУ "Лицей №4"</c:v>
                </c:pt>
                <c:pt idx="3">
                  <c:v>МБОУ "СОШ №8"</c:v>
                </c:pt>
                <c:pt idx="4">
                  <c:v>МБОУ "Шишкеевская СОШ"</c:v>
                </c:pt>
                <c:pt idx="5">
                  <c:v>МБОУ "Тат-Пишленская СОШ"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45.5</c:v>
                </c:pt>
                <c:pt idx="1">
                  <c:v>62.5</c:v>
                </c:pt>
                <c:pt idx="2">
                  <c:v>52.2</c:v>
                </c:pt>
                <c:pt idx="3">
                  <c:v>46.7</c:v>
                </c:pt>
                <c:pt idx="4">
                  <c:v>75</c:v>
                </c:pt>
                <c:pt idx="5">
                  <c:v>71.400000000000006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оценка"5"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МБОУ "Гимназия №1"</c:v>
                </c:pt>
                <c:pt idx="1">
                  <c:v>МБОУ "СОШ №7"</c:v>
                </c:pt>
                <c:pt idx="2">
                  <c:v>МБОУ "Лицей №4"</c:v>
                </c:pt>
                <c:pt idx="3">
                  <c:v>МБОУ "СОШ №8"</c:v>
                </c:pt>
                <c:pt idx="4">
                  <c:v>МБОУ "Шишкеевская СОШ"</c:v>
                </c:pt>
                <c:pt idx="5">
                  <c:v>МБОУ "Тат-Пишленская СОШ"</c:v>
                </c:pt>
              </c:strCache>
            </c:strRef>
          </c:cat>
          <c:val>
            <c:numRef>
              <c:f>Лист1!$E$2:$E$7</c:f>
              <c:numCache>
                <c:formatCode>General</c:formatCode>
                <c:ptCount val="6"/>
                <c:pt idx="0">
                  <c:v>54.5</c:v>
                </c:pt>
                <c:pt idx="1">
                  <c:v>37.5</c:v>
                </c:pt>
                <c:pt idx="2">
                  <c:v>43.5</c:v>
                </c:pt>
                <c:pt idx="3">
                  <c:v>16.7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hape val="cylinder"/>
        <c:axId val="64375040"/>
        <c:axId val="64385024"/>
        <c:axId val="0"/>
      </c:bar3DChart>
      <c:catAx>
        <c:axId val="643750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64385024"/>
        <c:crosses val="autoZero"/>
        <c:auto val="1"/>
        <c:lblAlgn val="ctr"/>
        <c:lblOffset val="100"/>
      </c:catAx>
      <c:valAx>
        <c:axId val="643850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 i="0" baseline="0"/>
            </a:pPr>
            <a:endParaRPr lang="ru-RU"/>
          </a:p>
        </c:txPr>
        <c:crossAx val="64375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092191601050008"/>
          <c:y val="0.17307703358630677"/>
          <c:w val="0.22449475065616811"/>
          <c:h val="0.3375975466327498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9661027109932164"/>
          <c:y val="5.7597465015964432E-2"/>
          <c:w val="0.7012041910418455"/>
          <c:h val="0.86875190196258489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Лист1!$A$2:$A$22</c:f>
              <c:strCache>
                <c:ptCount val="21"/>
                <c:pt idx="0">
                  <c:v>Приреченская СОШ</c:v>
                </c:pt>
                <c:pt idx="1">
                  <c:v>Пайгармская СОШ</c:v>
                </c:pt>
                <c:pt idx="2">
                  <c:v>Красносельцовская СОШ</c:v>
                </c:pt>
                <c:pt idx="3">
                  <c:v>Тат-Пишленская СОШ</c:v>
                </c:pt>
                <c:pt idx="4">
                  <c:v>Гимназия №1</c:v>
                </c:pt>
                <c:pt idx="5">
                  <c:v>СОШ №17</c:v>
                </c:pt>
                <c:pt idx="6">
                  <c:v>СОШ №5</c:v>
                </c:pt>
                <c:pt idx="7">
                  <c:v>СОШ №10</c:v>
                </c:pt>
                <c:pt idx="8">
                  <c:v>СОШ №8</c:v>
                </c:pt>
                <c:pt idx="9">
                  <c:v>СОШ №9</c:v>
                </c:pt>
                <c:pt idx="10">
                  <c:v>СОШ №7</c:v>
                </c:pt>
                <c:pt idx="11">
                  <c:v>Лицей №4</c:v>
                </c:pt>
                <c:pt idx="12">
                  <c:v>Шишкеевская СОШ</c:v>
                </c:pt>
                <c:pt idx="13">
                  <c:v>Перхляйская ООШ</c:v>
                </c:pt>
                <c:pt idx="14">
                  <c:v>Сузгарьевская СОШ</c:v>
                </c:pt>
                <c:pt idx="15">
                  <c:v>Арх-Голицынская ООШ</c:v>
                </c:pt>
                <c:pt idx="16">
                  <c:v>Арх-Голицинская СОШ</c:v>
                </c:pt>
                <c:pt idx="17">
                  <c:v>Болдовская СОШ</c:v>
                </c:pt>
                <c:pt idx="18">
                  <c:v>Левженская СОШ</c:v>
                </c:pt>
                <c:pt idx="19">
                  <c:v>Трускляйская СОШ</c:v>
                </c:pt>
                <c:pt idx="20">
                  <c:v>Хованщинская СОШ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80</c:v>
                </c:pt>
                <c:pt idx="1">
                  <c:v>80</c:v>
                </c:pt>
                <c:pt idx="2">
                  <c:v>82.4</c:v>
                </c:pt>
                <c:pt idx="3">
                  <c:v>83.3</c:v>
                </c:pt>
                <c:pt idx="4">
                  <c:v>85.4</c:v>
                </c:pt>
                <c:pt idx="5">
                  <c:v>87.2</c:v>
                </c:pt>
                <c:pt idx="6">
                  <c:v>88.1</c:v>
                </c:pt>
                <c:pt idx="7">
                  <c:v>90.9</c:v>
                </c:pt>
                <c:pt idx="8">
                  <c:v>93</c:v>
                </c:pt>
                <c:pt idx="9">
                  <c:v>96.3</c:v>
                </c:pt>
                <c:pt idx="10">
                  <c:v>96.9</c:v>
                </c:pt>
                <c:pt idx="11">
                  <c:v>97.2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Лист1!$A$2:$A$22</c:f>
              <c:strCache>
                <c:ptCount val="21"/>
                <c:pt idx="0">
                  <c:v>Приреченская СОШ</c:v>
                </c:pt>
                <c:pt idx="1">
                  <c:v>Пайгармская СОШ</c:v>
                </c:pt>
                <c:pt idx="2">
                  <c:v>Красносельцовская СОШ</c:v>
                </c:pt>
                <c:pt idx="3">
                  <c:v>Тат-Пишленская СОШ</c:v>
                </c:pt>
                <c:pt idx="4">
                  <c:v>Гимназия №1</c:v>
                </c:pt>
                <c:pt idx="5">
                  <c:v>СОШ №17</c:v>
                </c:pt>
                <c:pt idx="6">
                  <c:v>СОШ №5</c:v>
                </c:pt>
                <c:pt idx="7">
                  <c:v>СОШ №10</c:v>
                </c:pt>
                <c:pt idx="8">
                  <c:v>СОШ №8</c:v>
                </c:pt>
                <c:pt idx="9">
                  <c:v>СОШ №9</c:v>
                </c:pt>
                <c:pt idx="10">
                  <c:v>СОШ №7</c:v>
                </c:pt>
                <c:pt idx="11">
                  <c:v>Лицей №4</c:v>
                </c:pt>
                <c:pt idx="12">
                  <c:v>Шишкеевская СОШ</c:v>
                </c:pt>
                <c:pt idx="13">
                  <c:v>Перхляйская ООШ</c:v>
                </c:pt>
                <c:pt idx="14">
                  <c:v>Сузгарьевская СОШ</c:v>
                </c:pt>
                <c:pt idx="15">
                  <c:v>Арх-Голицынская ООШ</c:v>
                </c:pt>
                <c:pt idx="16">
                  <c:v>Арх-Голицинская СОШ</c:v>
                </c:pt>
                <c:pt idx="17">
                  <c:v>Болдовская СОШ</c:v>
                </c:pt>
                <c:pt idx="18">
                  <c:v>Левженская СОШ</c:v>
                </c:pt>
                <c:pt idx="19">
                  <c:v>Трускляйская СОШ</c:v>
                </c:pt>
                <c:pt idx="20">
                  <c:v>Хованщинская СОШ</c:v>
                </c:pt>
              </c:strCache>
            </c:strRef>
          </c:cat>
          <c:val>
            <c:numRef>
              <c:f>Лист1!$C$2:$C$22</c:f>
              <c:numCache>
                <c:formatCode>General</c:formatCode>
                <c:ptCount val="21"/>
              </c:numCache>
            </c:numRef>
          </c:val>
        </c:ser>
        <c:dLbls>
          <c:showVal val="1"/>
        </c:dLbls>
        <c:gapWidth val="75"/>
        <c:axId val="68620672"/>
        <c:axId val="68622208"/>
      </c:barChart>
      <c:catAx>
        <c:axId val="6862067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4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8622208"/>
        <c:crosses val="autoZero"/>
        <c:auto val="1"/>
        <c:lblAlgn val="ctr"/>
        <c:lblOffset val="100"/>
      </c:catAx>
      <c:valAx>
        <c:axId val="68622208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68620672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8914608274693415"/>
          <c:y val="4.2261004815890034E-2"/>
          <c:w val="0.7012041910418455"/>
          <c:h val="0.9428781262629434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Лист1!$A$2:$A$23</c:f>
              <c:strCache>
                <c:ptCount val="22"/>
                <c:pt idx="0">
                  <c:v>Хованщинская СОШ</c:v>
                </c:pt>
                <c:pt idx="1">
                  <c:v>Шишкеевская СОШ</c:v>
                </c:pt>
                <c:pt idx="2">
                  <c:v>Перхляйская ООШ</c:v>
                </c:pt>
                <c:pt idx="3">
                  <c:v>Приреченская СОШ</c:v>
                </c:pt>
                <c:pt idx="4">
                  <c:v>Сузгарьевская СОШ</c:v>
                </c:pt>
                <c:pt idx="5">
                  <c:v>Арх-Голицынская ООШ</c:v>
                </c:pt>
                <c:pt idx="6">
                  <c:v>СОШ №17</c:v>
                </c:pt>
                <c:pt idx="7">
                  <c:v>Гимназия №1</c:v>
                </c:pt>
                <c:pt idx="8">
                  <c:v>Красносельцовская СОШ</c:v>
                </c:pt>
                <c:pt idx="9">
                  <c:v>СОШ №10</c:v>
                </c:pt>
                <c:pt idx="10">
                  <c:v>Арх-Голицинская СОШ</c:v>
                </c:pt>
                <c:pt idx="11">
                  <c:v>СОШ №9</c:v>
                </c:pt>
                <c:pt idx="12">
                  <c:v>СОШ №8</c:v>
                </c:pt>
                <c:pt idx="13">
                  <c:v>Болдовская СОШ</c:v>
                </c:pt>
                <c:pt idx="14">
                  <c:v>Левженская СОШ</c:v>
                </c:pt>
                <c:pt idx="15">
                  <c:v>Пайгармская СОШ</c:v>
                </c:pt>
                <c:pt idx="16">
                  <c:v>Тат-Пишленская СОШ</c:v>
                </c:pt>
                <c:pt idx="17">
                  <c:v>Болдовская СОШ</c:v>
                </c:pt>
                <c:pt idx="18">
                  <c:v>СОШ №5</c:v>
                </c:pt>
                <c:pt idx="19">
                  <c:v>СОШ №7</c:v>
                </c:pt>
                <c:pt idx="20">
                  <c:v>Трускляйская СОШ</c:v>
                </c:pt>
                <c:pt idx="21">
                  <c:v>Лицей №4</c:v>
                </c:pt>
              </c:strCache>
            </c:strRef>
          </c:cat>
          <c:val>
            <c:numRef>
              <c:f>Лист1!$B$2:$B$23</c:f>
              <c:numCache>
                <c:formatCode>General</c:formatCode>
                <c:ptCount val="22"/>
                <c:pt idx="0">
                  <c:v>0</c:v>
                </c:pt>
                <c:pt idx="1">
                  <c:v>25</c:v>
                </c:pt>
                <c:pt idx="2">
                  <c:v>25</c:v>
                </c:pt>
                <c:pt idx="3">
                  <c:v>30</c:v>
                </c:pt>
                <c:pt idx="4">
                  <c:v>33.300000000000004</c:v>
                </c:pt>
                <c:pt idx="5">
                  <c:v>33.300000000000004</c:v>
                </c:pt>
                <c:pt idx="6">
                  <c:v>34</c:v>
                </c:pt>
                <c:pt idx="7">
                  <c:v>39.6</c:v>
                </c:pt>
                <c:pt idx="8">
                  <c:v>41.2</c:v>
                </c:pt>
                <c:pt idx="9">
                  <c:v>41.8</c:v>
                </c:pt>
                <c:pt idx="10">
                  <c:v>42.9</c:v>
                </c:pt>
                <c:pt idx="11">
                  <c:v>48.1</c:v>
                </c:pt>
                <c:pt idx="12">
                  <c:v>49.3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  <c:pt idx="18">
                  <c:v>57.1</c:v>
                </c:pt>
                <c:pt idx="19">
                  <c:v>62.5</c:v>
                </c:pt>
                <c:pt idx="20">
                  <c:v>62.5</c:v>
                </c:pt>
                <c:pt idx="21">
                  <c:v>74.599999999999994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Лист1!$A$2:$A$23</c:f>
              <c:strCache>
                <c:ptCount val="22"/>
                <c:pt idx="0">
                  <c:v>Хованщинская СОШ</c:v>
                </c:pt>
                <c:pt idx="1">
                  <c:v>Шишкеевская СОШ</c:v>
                </c:pt>
                <c:pt idx="2">
                  <c:v>Перхляйская ООШ</c:v>
                </c:pt>
                <c:pt idx="3">
                  <c:v>Приреченская СОШ</c:v>
                </c:pt>
                <c:pt idx="4">
                  <c:v>Сузгарьевская СОШ</c:v>
                </c:pt>
                <c:pt idx="5">
                  <c:v>Арх-Голицынская ООШ</c:v>
                </c:pt>
                <c:pt idx="6">
                  <c:v>СОШ №17</c:v>
                </c:pt>
                <c:pt idx="7">
                  <c:v>Гимназия №1</c:v>
                </c:pt>
                <c:pt idx="8">
                  <c:v>Красносельцовская СОШ</c:v>
                </c:pt>
                <c:pt idx="9">
                  <c:v>СОШ №10</c:v>
                </c:pt>
                <c:pt idx="10">
                  <c:v>Арх-Голицинская СОШ</c:v>
                </c:pt>
                <c:pt idx="11">
                  <c:v>СОШ №9</c:v>
                </c:pt>
                <c:pt idx="12">
                  <c:v>СОШ №8</c:v>
                </c:pt>
                <c:pt idx="13">
                  <c:v>Болдовская СОШ</c:v>
                </c:pt>
                <c:pt idx="14">
                  <c:v>Левженская СОШ</c:v>
                </c:pt>
                <c:pt idx="15">
                  <c:v>Пайгармская СОШ</c:v>
                </c:pt>
                <c:pt idx="16">
                  <c:v>Тат-Пишленская СОШ</c:v>
                </c:pt>
                <c:pt idx="17">
                  <c:v>Болдовская СОШ</c:v>
                </c:pt>
                <c:pt idx="18">
                  <c:v>СОШ №5</c:v>
                </c:pt>
                <c:pt idx="19">
                  <c:v>СОШ №7</c:v>
                </c:pt>
                <c:pt idx="20">
                  <c:v>Трускляйская СОШ</c:v>
                </c:pt>
                <c:pt idx="21">
                  <c:v>Лицей №4</c:v>
                </c:pt>
              </c:strCache>
            </c:strRef>
          </c:cat>
          <c:val>
            <c:numRef>
              <c:f>Лист1!$C$2:$C$23</c:f>
              <c:numCache>
                <c:formatCode>General</c:formatCode>
                <c:ptCount val="22"/>
              </c:numCache>
            </c:numRef>
          </c:val>
        </c:ser>
        <c:dLbls>
          <c:showVal val="1"/>
        </c:dLbls>
        <c:gapWidth val="75"/>
        <c:axId val="73580544"/>
        <c:axId val="73583232"/>
      </c:barChart>
      <c:catAx>
        <c:axId val="7358054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4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73583232"/>
        <c:crosses val="autoZero"/>
        <c:auto val="1"/>
        <c:lblAlgn val="ctr"/>
        <c:lblOffset val="100"/>
      </c:catAx>
      <c:valAx>
        <c:axId val="73583232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73580544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8914608274693415"/>
          <c:y val="4.2261004815890034E-2"/>
          <c:w val="0.7012041910418455"/>
          <c:h val="0.9428781262629434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Лист1!$A$2:$A$22</c:f>
              <c:strCache>
                <c:ptCount val="21"/>
                <c:pt idx="0">
                  <c:v>Красносельцовская СОШ</c:v>
                </c:pt>
                <c:pt idx="1">
                  <c:v>Гимназия №1</c:v>
                </c:pt>
                <c:pt idx="2">
                  <c:v>Сузгарьевская СОШ</c:v>
                </c:pt>
                <c:pt idx="3">
                  <c:v>Трускляйская СОШ</c:v>
                </c:pt>
                <c:pt idx="4">
                  <c:v>Лицей №4</c:v>
                </c:pt>
                <c:pt idx="5">
                  <c:v>Пайгармская СОШ</c:v>
                </c:pt>
                <c:pt idx="6">
                  <c:v>Арх-Голицинская СОШ</c:v>
                </c:pt>
                <c:pt idx="7">
                  <c:v>Левженская СОШ</c:v>
                </c:pt>
                <c:pt idx="8">
                  <c:v>СОШ №7</c:v>
                </c:pt>
                <c:pt idx="9">
                  <c:v>Тат-Пишленская СОШ</c:v>
                </c:pt>
                <c:pt idx="10">
                  <c:v>СОШ №17</c:v>
                </c:pt>
                <c:pt idx="11">
                  <c:v>СОШ №8</c:v>
                </c:pt>
                <c:pt idx="12">
                  <c:v>Приреченская СОШ</c:v>
                </c:pt>
                <c:pt idx="13">
                  <c:v>Болдовская СОШ</c:v>
                </c:pt>
                <c:pt idx="14">
                  <c:v>Хованщинская СОШ</c:v>
                </c:pt>
                <c:pt idx="15">
                  <c:v>СОШ №10</c:v>
                </c:pt>
                <c:pt idx="16">
                  <c:v>СОШ №5</c:v>
                </c:pt>
                <c:pt idx="17">
                  <c:v>Арх-Голицынская ООШ</c:v>
                </c:pt>
                <c:pt idx="18">
                  <c:v>СОШ №9</c:v>
                </c:pt>
                <c:pt idx="19">
                  <c:v>Шишкеевская СОШ</c:v>
                </c:pt>
                <c:pt idx="20">
                  <c:v>Перхляйская ООШ</c:v>
                </c:pt>
              </c:strCache>
            </c:strRef>
          </c:cat>
          <c:val>
            <c:numRef>
              <c:f>Лист1!$B$2:$B$22</c:f>
              <c:numCache>
                <c:formatCode>General</c:formatCode>
                <c:ptCount val="21"/>
                <c:pt idx="0">
                  <c:v>40</c:v>
                </c:pt>
                <c:pt idx="1">
                  <c:v>41.7</c:v>
                </c:pt>
                <c:pt idx="2">
                  <c:v>42.9</c:v>
                </c:pt>
                <c:pt idx="3">
                  <c:v>44.4</c:v>
                </c:pt>
                <c:pt idx="4">
                  <c:v>44.7</c:v>
                </c:pt>
                <c:pt idx="5">
                  <c:v>45.5</c:v>
                </c:pt>
                <c:pt idx="6">
                  <c:v>50</c:v>
                </c:pt>
                <c:pt idx="7">
                  <c:v>50</c:v>
                </c:pt>
                <c:pt idx="8">
                  <c:v>51.9</c:v>
                </c:pt>
                <c:pt idx="9">
                  <c:v>52.2</c:v>
                </c:pt>
                <c:pt idx="10">
                  <c:v>52.5</c:v>
                </c:pt>
                <c:pt idx="11">
                  <c:v>52.5</c:v>
                </c:pt>
                <c:pt idx="12">
                  <c:v>58.3</c:v>
                </c:pt>
                <c:pt idx="13">
                  <c:v>60</c:v>
                </c:pt>
                <c:pt idx="14">
                  <c:v>60</c:v>
                </c:pt>
                <c:pt idx="15">
                  <c:v>61.1</c:v>
                </c:pt>
                <c:pt idx="16">
                  <c:v>64.2</c:v>
                </c:pt>
                <c:pt idx="17">
                  <c:v>66.599999999999994</c:v>
                </c:pt>
                <c:pt idx="18">
                  <c:v>66.7</c:v>
                </c:pt>
                <c:pt idx="19">
                  <c:v>75</c:v>
                </c:pt>
                <c:pt idx="20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Лист1!$A$2:$A$22</c:f>
              <c:strCache>
                <c:ptCount val="21"/>
                <c:pt idx="0">
                  <c:v>Красносельцовская СОШ</c:v>
                </c:pt>
                <c:pt idx="1">
                  <c:v>Гимназия №1</c:v>
                </c:pt>
                <c:pt idx="2">
                  <c:v>Сузгарьевская СОШ</c:v>
                </c:pt>
                <c:pt idx="3">
                  <c:v>Трускляйская СОШ</c:v>
                </c:pt>
                <c:pt idx="4">
                  <c:v>Лицей №4</c:v>
                </c:pt>
                <c:pt idx="5">
                  <c:v>Пайгармская СОШ</c:v>
                </c:pt>
                <c:pt idx="6">
                  <c:v>Арх-Голицинская СОШ</c:v>
                </c:pt>
                <c:pt idx="7">
                  <c:v>Левженская СОШ</c:v>
                </c:pt>
                <c:pt idx="8">
                  <c:v>СОШ №7</c:v>
                </c:pt>
                <c:pt idx="9">
                  <c:v>Тат-Пишленская СОШ</c:v>
                </c:pt>
                <c:pt idx="10">
                  <c:v>СОШ №17</c:v>
                </c:pt>
                <c:pt idx="11">
                  <c:v>СОШ №8</c:v>
                </c:pt>
                <c:pt idx="12">
                  <c:v>Приреченская СОШ</c:v>
                </c:pt>
                <c:pt idx="13">
                  <c:v>Болдовская СОШ</c:v>
                </c:pt>
                <c:pt idx="14">
                  <c:v>Хованщинская СОШ</c:v>
                </c:pt>
                <c:pt idx="15">
                  <c:v>СОШ №10</c:v>
                </c:pt>
                <c:pt idx="16">
                  <c:v>СОШ №5</c:v>
                </c:pt>
                <c:pt idx="17">
                  <c:v>Арх-Голицынская ООШ</c:v>
                </c:pt>
                <c:pt idx="18">
                  <c:v>СОШ №9</c:v>
                </c:pt>
                <c:pt idx="19">
                  <c:v>Шишкеевская СОШ</c:v>
                </c:pt>
                <c:pt idx="20">
                  <c:v>Перхляйская ООШ</c:v>
                </c:pt>
              </c:strCache>
            </c:strRef>
          </c:cat>
          <c:val>
            <c:numRef>
              <c:f>Лист1!$C$2:$C$22</c:f>
              <c:numCache>
                <c:formatCode>General</c:formatCode>
                <c:ptCount val="21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Лист1!$A$2:$A$22</c:f>
              <c:strCache>
                <c:ptCount val="21"/>
                <c:pt idx="0">
                  <c:v>Красносельцовская СОШ</c:v>
                </c:pt>
                <c:pt idx="1">
                  <c:v>Гимназия №1</c:v>
                </c:pt>
                <c:pt idx="2">
                  <c:v>Сузгарьевская СОШ</c:v>
                </c:pt>
                <c:pt idx="3">
                  <c:v>Трускляйская СОШ</c:v>
                </c:pt>
                <c:pt idx="4">
                  <c:v>Лицей №4</c:v>
                </c:pt>
                <c:pt idx="5">
                  <c:v>Пайгармская СОШ</c:v>
                </c:pt>
                <c:pt idx="6">
                  <c:v>Арх-Голицинская СОШ</c:v>
                </c:pt>
                <c:pt idx="7">
                  <c:v>Левженская СОШ</c:v>
                </c:pt>
                <c:pt idx="8">
                  <c:v>СОШ №7</c:v>
                </c:pt>
                <c:pt idx="9">
                  <c:v>Тат-Пишленская СОШ</c:v>
                </c:pt>
                <c:pt idx="10">
                  <c:v>СОШ №17</c:v>
                </c:pt>
                <c:pt idx="11">
                  <c:v>СОШ №8</c:v>
                </c:pt>
                <c:pt idx="12">
                  <c:v>Приреченская СОШ</c:v>
                </c:pt>
                <c:pt idx="13">
                  <c:v>Болдовская СОШ</c:v>
                </c:pt>
                <c:pt idx="14">
                  <c:v>Хованщинская СОШ</c:v>
                </c:pt>
                <c:pt idx="15">
                  <c:v>СОШ №10</c:v>
                </c:pt>
                <c:pt idx="16">
                  <c:v>СОШ №5</c:v>
                </c:pt>
                <c:pt idx="17">
                  <c:v>Арх-Голицынская ООШ</c:v>
                </c:pt>
                <c:pt idx="18">
                  <c:v>СОШ №9</c:v>
                </c:pt>
                <c:pt idx="19">
                  <c:v>Шишкеевская СОШ</c:v>
                </c:pt>
                <c:pt idx="20">
                  <c:v>Перхляйская ООШ</c:v>
                </c:pt>
              </c:strCache>
            </c:strRef>
          </c:cat>
          <c:val>
            <c:numRef>
              <c:f>Лист1!$D$2:$D$22</c:f>
              <c:numCache>
                <c:formatCode>General</c:formatCode>
                <c:ptCount val="21"/>
              </c:numCache>
            </c:numRef>
          </c:val>
        </c:ser>
        <c:dLbls>
          <c:showVal val="1"/>
        </c:dLbls>
        <c:gapWidth val="75"/>
        <c:axId val="86547840"/>
        <c:axId val="86131840"/>
      </c:barChart>
      <c:catAx>
        <c:axId val="8654784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4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6131840"/>
        <c:crosses val="autoZero"/>
        <c:auto val="1"/>
        <c:lblAlgn val="ctr"/>
        <c:lblOffset val="100"/>
      </c:catAx>
      <c:valAx>
        <c:axId val="86131840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6547840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8914608274693415"/>
          <c:y val="4.2261004815890034E-2"/>
          <c:w val="0.7012041910418455"/>
          <c:h val="0.9428781262629434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Лист1!$A$2:$A$24</c:f>
              <c:strCache>
                <c:ptCount val="23"/>
                <c:pt idx="2">
                  <c:v>Красносельцовская СОШ</c:v>
                </c:pt>
                <c:pt idx="3">
                  <c:v>Пайгармская СОШ</c:v>
                </c:pt>
                <c:pt idx="4">
                  <c:v>Левженская СОШ</c:v>
                </c:pt>
                <c:pt idx="5">
                  <c:v>СОШ №17</c:v>
                </c:pt>
                <c:pt idx="6">
                  <c:v>Лицей №4</c:v>
                </c:pt>
                <c:pt idx="7">
                  <c:v>Сузгарьевская СОШ</c:v>
                </c:pt>
                <c:pt idx="8">
                  <c:v>Тат-Пишленская СОШ</c:v>
                </c:pt>
                <c:pt idx="9">
                  <c:v>Гимназия №1</c:v>
                </c:pt>
                <c:pt idx="10">
                  <c:v>Приреченская СОШ</c:v>
                </c:pt>
                <c:pt idx="11">
                  <c:v>СОШ №8</c:v>
                </c:pt>
                <c:pt idx="12">
                  <c:v>СОШ №5</c:v>
                </c:pt>
                <c:pt idx="13">
                  <c:v>СОШ №9</c:v>
                </c:pt>
                <c:pt idx="14">
                  <c:v>Трускляйская СОШ</c:v>
                </c:pt>
                <c:pt idx="15">
                  <c:v>Арх-Голицинская СОШ</c:v>
                </c:pt>
                <c:pt idx="16">
                  <c:v>Болдовская СОШ</c:v>
                </c:pt>
                <c:pt idx="17">
                  <c:v>СОШ №7</c:v>
                </c:pt>
                <c:pt idx="18">
                  <c:v>СОШ №10</c:v>
                </c:pt>
                <c:pt idx="19">
                  <c:v>Арх-Голицынская ООШ</c:v>
                </c:pt>
                <c:pt idx="20">
                  <c:v>Шишкеевская СОШ</c:v>
                </c:pt>
                <c:pt idx="21">
                  <c:v>Перхляйская ООШ</c:v>
                </c:pt>
                <c:pt idx="22">
                  <c:v>Хованщинская СОШ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2">
                  <c:v>80</c:v>
                </c:pt>
                <c:pt idx="3">
                  <c:v>81.8</c:v>
                </c:pt>
                <c:pt idx="4">
                  <c:v>83.3</c:v>
                </c:pt>
                <c:pt idx="5">
                  <c:v>85</c:v>
                </c:pt>
                <c:pt idx="6">
                  <c:v>85.5</c:v>
                </c:pt>
                <c:pt idx="7">
                  <c:v>85.7</c:v>
                </c:pt>
                <c:pt idx="8">
                  <c:v>87</c:v>
                </c:pt>
                <c:pt idx="9">
                  <c:v>91.7</c:v>
                </c:pt>
                <c:pt idx="10">
                  <c:v>91.7</c:v>
                </c:pt>
                <c:pt idx="11">
                  <c:v>92.5</c:v>
                </c:pt>
                <c:pt idx="12">
                  <c:v>92.8</c:v>
                </c:pt>
                <c:pt idx="13">
                  <c:v>96.3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Лист1!$A$2:$A$24</c:f>
              <c:strCache>
                <c:ptCount val="23"/>
                <c:pt idx="2">
                  <c:v>Красносельцовская СОШ</c:v>
                </c:pt>
                <c:pt idx="3">
                  <c:v>Пайгармская СОШ</c:v>
                </c:pt>
                <c:pt idx="4">
                  <c:v>Левженская СОШ</c:v>
                </c:pt>
                <c:pt idx="5">
                  <c:v>СОШ №17</c:v>
                </c:pt>
                <c:pt idx="6">
                  <c:v>Лицей №4</c:v>
                </c:pt>
                <c:pt idx="7">
                  <c:v>Сузгарьевская СОШ</c:v>
                </c:pt>
                <c:pt idx="8">
                  <c:v>Тат-Пишленская СОШ</c:v>
                </c:pt>
                <c:pt idx="9">
                  <c:v>Гимназия №1</c:v>
                </c:pt>
                <c:pt idx="10">
                  <c:v>Приреченская СОШ</c:v>
                </c:pt>
                <c:pt idx="11">
                  <c:v>СОШ №8</c:v>
                </c:pt>
                <c:pt idx="12">
                  <c:v>СОШ №5</c:v>
                </c:pt>
                <c:pt idx="13">
                  <c:v>СОШ №9</c:v>
                </c:pt>
                <c:pt idx="14">
                  <c:v>Трускляйская СОШ</c:v>
                </c:pt>
                <c:pt idx="15">
                  <c:v>Арх-Голицинская СОШ</c:v>
                </c:pt>
                <c:pt idx="16">
                  <c:v>Болдовская СОШ</c:v>
                </c:pt>
                <c:pt idx="17">
                  <c:v>СОШ №7</c:v>
                </c:pt>
                <c:pt idx="18">
                  <c:v>СОШ №10</c:v>
                </c:pt>
                <c:pt idx="19">
                  <c:v>Арх-Голицынская ООШ</c:v>
                </c:pt>
                <c:pt idx="20">
                  <c:v>Шишкеевская СОШ</c:v>
                </c:pt>
                <c:pt idx="21">
                  <c:v>Перхляйская ООШ</c:v>
                </c:pt>
                <c:pt idx="22">
                  <c:v>Хованщинская СОШ</c:v>
                </c:pt>
              </c:strCache>
            </c:strRef>
          </c:cat>
          <c:val>
            <c:numRef>
              <c:f>Лист1!$C$2:$C$24</c:f>
              <c:numCache>
                <c:formatCode>General</c:formatCode>
                <c:ptCount val="2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Лист1!$A$2:$A$24</c:f>
              <c:strCache>
                <c:ptCount val="23"/>
                <c:pt idx="2">
                  <c:v>Красносельцовская СОШ</c:v>
                </c:pt>
                <c:pt idx="3">
                  <c:v>Пайгармская СОШ</c:v>
                </c:pt>
                <c:pt idx="4">
                  <c:v>Левженская СОШ</c:v>
                </c:pt>
                <c:pt idx="5">
                  <c:v>СОШ №17</c:v>
                </c:pt>
                <c:pt idx="6">
                  <c:v>Лицей №4</c:v>
                </c:pt>
                <c:pt idx="7">
                  <c:v>Сузгарьевская СОШ</c:v>
                </c:pt>
                <c:pt idx="8">
                  <c:v>Тат-Пишленская СОШ</c:v>
                </c:pt>
                <c:pt idx="9">
                  <c:v>Гимназия №1</c:v>
                </c:pt>
                <c:pt idx="10">
                  <c:v>Приреченская СОШ</c:v>
                </c:pt>
                <c:pt idx="11">
                  <c:v>СОШ №8</c:v>
                </c:pt>
                <c:pt idx="12">
                  <c:v>СОШ №5</c:v>
                </c:pt>
                <c:pt idx="13">
                  <c:v>СОШ №9</c:v>
                </c:pt>
                <c:pt idx="14">
                  <c:v>Трускляйская СОШ</c:v>
                </c:pt>
                <c:pt idx="15">
                  <c:v>Арх-Голицинская СОШ</c:v>
                </c:pt>
                <c:pt idx="16">
                  <c:v>Болдовская СОШ</c:v>
                </c:pt>
                <c:pt idx="17">
                  <c:v>СОШ №7</c:v>
                </c:pt>
                <c:pt idx="18">
                  <c:v>СОШ №10</c:v>
                </c:pt>
                <c:pt idx="19">
                  <c:v>Арх-Голицынская ООШ</c:v>
                </c:pt>
                <c:pt idx="20">
                  <c:v>Шишкеевская СОШ</c:v>
                </c:pt>
                <c:pt idx="21">
                  <c:v>Перхляйская ООШ</c:v>
                </c:pt>
                <c:pt idx="22">
                  <c:v>Хованщинская СОШ</c:v>
                </c:pt>
              </c:strCache>
            </c:strRef>
          </c:cat>
          <c:val>
            <c:numRef>
              <c:f>Лист1!$D$2:$D$24</c:f>
              <c:numCache>
                <c:formatCode>General</c:formatCode>
                <c:ptCount val="23"/>
              </c:numCache>
            </c:numRef>
          </c:val>
        </c:ser>
        <c:dLbls>
          <c:showVal val="1"/>
        </c:dLbls>
        <c:gapWidth val="75"/>
        <c:axId val="86481920"/>
        <c:axId val="86504192"/>
      </c:barChart>
      <c:catAx>
        <c:axId val="86481920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4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6504192"/>
        <c:crosses val="autoZero"/>
        <c:auto val="1"/>
        <c:lblAlgn val="ctr"/>
        <c:lblOffset val="100"/>
      </c:catAx>
      <c:valAx>
        <c:axId val="86504192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6481920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8914608274693415"/>
          <c:y val="4.2261004815890034E-2"/>
          <c:w val="0.7012041910418455"/>
          <c:h val="0.94287812626294343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Лист1!$A$2:$A$20</c:f>
              <c:strCache>
                <c:ptCount val="19"/>
                <c:pt idx="0">
                  <c:v>Хованщинская СОШ</c:v>
                </c:pt>
                <c:pt idx="1">
                  <c:v>Болдовская СОШ</c:v>
                </c:pt>
                <c:pt idx="2">
                  <c:v>Красносельцовская СОШ</c:v>
                </c:pt>
                <c:pt idx="3">
                  <c:v>Левженская СОШ</c:v>
                </c:pt>
                <c:pt idx="4">
                  <c:v>СОШ №17</c:v>
                </c:pt>
                <c:pt idx="5">
                  <c:v>Тат-Пишленская СОШ</c:v>
                </c:pt>
                <c:pt idx="6">
                  <c:v>СОШ №5</c:v>
                </c:pt>
                <c:pt idx="7">
                  <c:v>Лицей №4</c:v>
                </c:pt>
                <c:pt idx="8">
                  <c:v>СОШ №7</c:v>
                </c:pt>
                <c:pt idx="9">
                  <c:v>СОШ №9</c:v>
                </c:pt>
                <c:pt idx="10">
                  <c:v>СОШ №8</c:v>
                </c:pt>
                <c:pt idx="11">
                  <c:v>Гимназия №1</c:v>
                </c:pt>
                <c:pt idx="12">
                  <c:v>СОШ №10</c:v>
                </c:pt>
                <c:pt idx="13">
                  <c:v>Пайгармская СОШ</c:v>
                </c:pt>
                <c:pt idx="14">
                  <c:v>Сузгарьевская СОШ</c:v>
                </c:pt>
                <c:pt idx="15">
                  <c:v>Приреченская СОШ</c:v>
                </c:pt>
                <c:pt idx="16">
                  <c:v>Трускляйская СОШ</c:v>
                </c:pt>
                <c:pt idx="17">
                  <c:v>Шишкеевская СОШ</c:v>
                </c:pt>
                <c:pt idx="18">
                  <c:v>Перхляйская ООШ</c:v>
                </c:pt>
              </c:strCache>
            </c:strRef>
          </c:cat>
          <c:val>
            <c:numRef>
              <c:f>Лист1!$B$2:$B$20</c:f>
              <c:numCache>
                <c:formatCode>General</c:formatCode>
                <c:ptCount val="19"/>
                <c:pt idx="0">
                  <c:v>75</c:v>
                </c:pt>
                <c:pt idx="1">
                  <c:v>77.8</c:v>
                </c:pt>
                <c:pt idx="2">
                  <c:v>80</c:v>
                </c:pt>
                <c:pt idx="3">
                  <c:v>80</c:v>
                </c:pt>
                <c:pt idx="4">
                  <c:v>88.4</c:v>
                </c:pt>
                <c:pt idx="5">
                  <c:v>90</c:v>
                </c:pt>
                <c:pt idx="6">
                  <c:v>90</c:v>
                </c:pt>
                <c:pt idx="7">
                  <c:v>90.6</c:v>
                </c:pt>
                <c:pt idx="8">
                  <c:v>93.3</c:v>
                </c:pt>
                <c:pt idx="9">
                  <c:v>95</c:v>
                </c:pt>
                <c:pt idx="10">
                  <c:v>97</c:v>
                </c:pt>
                <c:pt idx="11">
                  <c:v>97.6</c:v>
                </c:pt>
                <c:pt idx="12">
                  <c:v>98.1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3</c:v>
                </c:pt>
              </c:strCache>
            </c:strRef>
          </c:tx>
          <c:cat>
            <c:strRef>
              <c:f>Лист1!$A$2:$A$20</c:f>
              <c:strCache>
                <c:ptCount val="19"/>
                <c:pt idx="0">
                  <c:v>Хованщинская СОШ</c:v>
                </c:pt>
                <c:pt idx="1">
                  <c:v>Болдовская СОШ</c:v>
                </c:pt>
                <c:pt idx="2">
                  <c:v>Красносельцовская СОШ</c:v>
                </c:pt>
                <c:pt idx="3">
                  <c:v>Левженская СОШ</c:v>
                </c:pt>
                <c:pt idx="4">
                  <c:v>СОШ №17</c:v>
                </c:pt>
                <c:pt idx="5">
                  <c:v>Тат-Пишленская СОШ</c:v>
                </c:pt>
                <c:pt idx="6">
                  <c:v>СОШ №5</c:v>
                </c:pt>
                <c:pt idx="7">
                  <c:v>Лицей №4</c:v>
                </c:pt>
                <c:pt idx="8">
                  <c:v>СОШ №7</c:v>
                </c:pt>
                <c:pt idx="9">
                  <c:v>СОШ №9</c:v>
                </c:pt>
                <c:pt idx="10">
                  <c:v>СОШ №8</c:v>
                </c:pt>
                <c:pt idx="11">
                  <c:v>Гимназия №1</c:v>
                </c:pt>
                <c:pt idx="12">
                  <c:v>СОШ №10</c:v>
                </c:pt>
                <c:pt idx="13">
                  <c:v>Пайгармская СОШ</c:v>
                </c:pt>
                <c:pt idx="14">
                  <c:v>Сузгарьевская СОШ</c:v>
                </c:pt>
                <c:pt idx="15">
                  <c:v>Приреченская СОШ</c:v>
                </c:pt>
                <c:pt idx="16">
                  <c:v>Трускляйская СОШ</c:v>
                </c:pt>
                <c:pt idx="17">
                  <c:v>Шишкеевская СОШ</c:v>
                </c:pt>
                <c:pt idx="18">
                  <c:v>Перхляйская ООШ</c:v>
                </c:pt>
              </c:strCache>
            </c:strRef>
          </c:cat>
          <c:val>
            <c:numRef>
              <c:f>Лист1!$C$2:$C$20</c:f>
              <c:numCache>
                <c:formatCode>General</c:formatCode>
                <c:ptCount val="19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4</c:v>
                </c:pt>
              </c:strCache>
            </c:strRef>
          </c:tx>
          <c:cat>
            <c:strRef>
              <c:f>Лист1!$A$2:$A$20</c:f>
              <c:strCache>
                <c:ptCount val="19"/>
                <c:pt idx="0">
                  <c:v>Хованщинская СОШ</c:v>
                </c:pt>
                <c:pt idx="1">
                  <c:v>Болдовская СОШ</c:v>
                </c:pt>
                <c:pt idx="2">
                  <c:v>Красносельцовская СОШ</c:v>
                </c:pt>
                <c:pt idx="3">
                  <c:v>Левженская СОШ</c:v>
                </c:pt>
                <c:pt idx="4">
                  <c:v>СОШ №17</c:v>
                </c:pt>
                <c:pt idx="5">
                  <c:v>Тат-Пишленская СОШ</c:v>
                </c:pt>
                <c:pt idx="6">
                  <c:v>СОШ №5</c:v>
                </c:pt>
                <c:pt idx="7">
                  <c:v>Лицей №4</c:v>
                </c:pt>
                <c:pt idx="8">
                  <c:v>СОШ №7</c:v>
                </c:pt>
                <c:pt idx="9">
                  <c:v>СОШ №9</c:v>
                </c:pt>
                <c:pt idx="10">
                  <c:v>СОШ №8</c:v>
                </c:pt>
                <c:pt idx="11">
                  <c:v>Гимназия №1</c:v>
                </c:pt>
                <c:pt idx="12">
                  <c:v>СОШ №10</c:v>
                </c:pt>
                <c:pt idx="13">
                  <c:v>Пайгармская СОШ</c:v>
                </c:pt>
                <c:pt idx="14">
                  <c:v>Сузгарьевская СОШ</c:v>
                </c:pt>
                <c:pt idx="15">
                  <c:v>Приреченская СОШ</c:v>
                </c:pt>
                <c:pt idx="16">
                  <c:v>Трускляйская СОШ</c:v>
                </c:pt>
                <c:pt idx="17">
                  <c:v>Шишкеевская СОШ</c:v>
                </c:pt>
                <c:pt idx="18">
                  <c:v>Перхляйская ООШ</c:v>
                </c:pt>
              </c:strCache>
            </c:strRef>
          </c:cat>
          <c:val>
            <c:numRef>
              <c:f>Лист1!$D$2:$D$20</c:f>
              <c:numCache>
                <c:formatCode>General</c:formatCode>
                <c:ptCount val="19"/>
              </c:numCache>
            </c:numRef>
          </c:val>
        </c:ser>
        <c:dLbls>
          <c:showVal val="1"/>
        </c:dLbls>
        <c:gapWidth val="75"/>
        <c:axId val="86607744"/>
        <c:axId val="86609280"/>
      </c:barChart>
      <c:catAx>
        <c:axId val="86607744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sz="14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6609280"/>
        <c:crosses val="autoZero"/>
        <c:auto val="1"/>
        <c:lblAlgn val="ctr"/>
        <c:lblOffset val="100"/>
      </c:catAx>
      <c:valAx>
        <c:axId val="86609280"/>
        <c:scaling>
          <c:orientation val="minMax"/>
        </c:scaling>
        <c:delete val="1"/>
        <c:axPos val="b"/>
        <c:numFmt formatCode="General" sourceLinked="1"/>
        <c:majorTickMark val="none"/>
        <c:tickLblPos val="none"/>
        <c:crossAx val="86607744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16846-1389-410A-86F4-231214AC868E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3EDCB-D5D9-4F0B-B891-86913DB171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err="1" smtClean="0"/>
              <a:t>Рузаевский</a:t>
            </a:r>
            <a:r>
              <a:rPr lang="ru-RU" sz="1800" dirty="0" smtClean="0"/>
              <a:t> муниципальный район  </a:t>
            </a:r>
            <a:r>
              <a:rPr lang="ru-RU" sz="1800" dirty="0" smtClean="0"/>
              <a:t>(143 участника)</a:t>
            </a:r>
            <a:endParaRPr lang="ru-RU" sz="1800" dirty="0" smtClean="0"/>
          </a:p>
          <a:p>
            <a:pPr algn="ctr">
              <a:buNone/>
            </a:pPr>
            <a:r>
              <a:rPr lang="ru-RU" sz="1800" dirty="0" smtClean="0"/>
              <a:t> </a:t>
            </a:r>
            <a:r>
              <a:rPr lang="ru-RU" sz="1800" b="1" dirty="0" smtClean="0"/>
              <a:t>Статистика по отметкам</a:t>
            </a:r>
            <a:endParaRPr lang="ru-RU" sz="1800" dirty="0" smtClean="0"/>
          </a:p>
          <a:p>
            <a:pPr algn="ctr"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Всероссийские проверочные работы (11 класс)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Дата: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04.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2019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Предмет: География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79512" y="1916832"/>
          <a:ext cx="8964488" cy="49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 результатов тестирования по истории России 9 класс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(уровень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850728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 результатов тестирования по истории России 9 класс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(качество знаний)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850728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 результатов тестирования по географии 7 класс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(качество знаний)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850728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 результатов тестирования по географии 7 класс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(уровень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850728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 результатов тестирования по английскому языку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 класс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(уровень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850728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Анализ  результатов тестирования по английскому языку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8 класс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(качество знаний)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850728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err="1" smtClean="0"/>
              <a:t>Рузаевский</a:t>
            </a:r>
            <a:r>
              <a:rPr lang="ru-RU" sz="1800" dirty="0" smtClean="0"/>
              <a:t> муниципальный район  (1участник)</a:t>
            </a:r>
          </a:p>
          <a:p>
            <a:pPr algn="ctr">
              <a:buNone/>
            </a:pPr>
            <a:r>
              <a:rPr lang="ru-RU" sz="1800" dirty="0" smtClean="0"/>
              <a:t> </a:t>
            </a:r>
            <a:r>
              <a:rPr lang="ru-RU" sz="1800" b="1" dirty="0" smtClean="0"/>
              <a:t>Статистика по отметкам</a:t>
            </a:r>
            <a:endParaRPr lang="ru-RU" sz="1800" dirty="0" smtClean="0"/>
          </a:p>
          <a:p>
            <a:pPr algn="ctr">
              <a:buNone/>
            </a:pPr>
            <a:r>
              <a:rPr lang="ru-RU" sz="1800" dirty="0" smtClean="0"/>
              <a:t>Максимальный первичный балл: 33</a:t>
            </a:r>
          </a:p>
          <a:p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Всероссийские проверочные работы (11 класс)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Дата: 05. 04. 2018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Предмет:Химия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619672" y="2708920"/>
          <a:ext cx="60960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err="1" smtClean="0"/>
              <a:t>Рузаевский</a:t>
            </a:r>
            <a:r>
              <a:rPr lang="ru-RU" sz="1800" dirty="0" smtClean="0"/>
              <a:t> муниципальный район  (1участник)</a:t>
            </a:r>
          </a:p>
          <a:p>
            <a:pPr algn="ctr">
              <a:buNone/>
            </a:pPr>
            <a:r>
              <a:rPr lang="ru-RU" sz="1800" dirty="0" smtClean="0"/>
              <a:t> </a:t>
            </a:r>
            <a:r>
              <a:rPr lang="ru-RU" sz="1800" b="1" dirty="0" smtClean="0"/>
              <a:t>Статистика по отметкам</a:t>
            </a:r>
            <a:endParaRPr lang="ru-RU" sz="1800" dirty="0" smtClean="0"/>
          </a:p>
          <a:p>
            <a:pPr algn="ctr">
              <a:buNone/>
            </a:pPr>
            <a:r>
              <a:rPr lang="ru-RU" sz="1800" dirty="0" smtClean="0"/>
              <a:t>Максимальный первичный балл: 27</a:t>
            </a:r>
          </a:p>
          <a:p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Всероссийские проверочные работы (11 класс)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Дата: 10. 04. 2018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Предмет:Физика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1524000" y="2708920"/>
          <a:ext cx="6096000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dirty="0" err="1" smtClean="0"/>
              <a:t>Рузаевский</a:t>
            </a:r>
            <a:r>
              <a:rPr lang="ru-RU" sz="1800" dirty="0" smtClean="0"/>
              <a:t> муниципальный район  (91участник)</a:t>
            </a:r>
          </a:p>
          <a:p>
            <a:pPr algn="ctr">
              <a:buNone/>
            </a:pPr>
            <a:r>
              <a:rPr lang="ru-RU" sz="1800" dirty="0" smtClean="0"/>
              <a:t> </a:t>
            </a:r>
            <a:r>
              <a:rPr lang="ru-RU" sz="1800" b="1" dirty="0" smtClean="0"/>
              <a:t>Статистика по отметкам</a:t>
            </a:r>
            <a:endParaRPr lang="ru-RU" sz="1800" dirty="0" smtClean="0"/>
          </a:p>
          <a:p>
            <a:pPr algn="ctr">
              <a:buNone/>
            </a:pPr>
            <a:r>
              <a:rPr lang="ru-RU" sz="1800" dirty="0" smtClean="0"/>
              <a:t>Максимальный первичный балл: 32</a:t>
            </a:r>
          </a:p>
          <a:p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r>
              <a:rPr lang="ru-RU" sz="2400" dirty="0" smtClean="0"/>
              <a:t> </a:t>
            </a:r>
          </a:p>
          <a:p>
            <a:pPr>
              <a:buNone/>
            </a:pPr>
            <a:endParaRPr lang="ru-RU" sz="2400" dirty="0" smtClean="0"/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Всероссийские проверочные работы (11 класс)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Дата: 12 04. 2018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Предмет:Биология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971600" y="2249488"/>
          <a:ext cx="727280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Гистограмма соответствия отметок за выполненную работу и отметок по журналу (Математика – 6 класс)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" name="chart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628800"/>
            <a:ext cx="7632848" cy="3384376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50160" y="4653136"/>
          <a:ext cx="4043680" cy="1728192"/>
        </p:xfrm>
        <a:graphic>
          <a:graphicData uri="http://schemas.openxmlformats.org/drawingml/2006/table">
            <a:tbl>
              <a:tblPr/>
              <a:tblGrid>
                <a:gridCol w="2237740"/>
                <a:gridCol w="902970"/>
                <a:gridCol w="902970"/>
              </a:tblGrid>
              <a:tr h="282269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269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Понизили (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Отм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.&lt;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Отм.по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журналу)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24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Подтвердили(Отм.=Отм.по журналу)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24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Повысили (Отм.&gt; Отм.по журналу)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006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Всего*: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Гистограмма соответствия отметок за выполненную работу и отметок по журналу (Биология – 6 класс)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50160" y="4725143"/>
          <a:ext cx="4043680" cy="1656185"/>
        </p:xfrm>
        <a:graphic>
          <a:graphicData uri="http://schemas.openxmlformats.org/drawingml/2006/table">
            <a:tbl>
              <a:tblPr/>
              <a:tblGrid>
                <a:gridCol w="2237740"/>
                <a:gridCol w="902970"/>
                <a:gridCol w="902970"/>
              </a:tblGrid>
              <a:tr h="270508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08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Понизили (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Отм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.&lt;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Отм.по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журналу)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23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Подтвердили(Отм.=Отм.по журналу)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213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23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Повысили (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Отм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.&gt;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Отм.по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журналу)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23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Всего*: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20891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Гистограмма соответствия отметок за выполненную работу и отметок по журналу (Математика – 5 класс)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11760" y="4725143"/>
          <a:ext cx="4182080" cy="1656185"/>
        </p:xfrm>
        <a:graphic>
          <a:graphicData uri="http://schemas.openxmlformats.org/drawingml/2006/table">
            <a:tbl>
              <a:tblPr/>
              <a:tblGrid>
                <a:gridCol w="2376140"/>
                <a:gridCol w="902970"/>
                <a:gridCol w="902970"/>
              </a:tblGrid>
              <a:tr h="270508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08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Понизили (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Отм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.&lt;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Отм.по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журналу)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158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23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Подтвердили(Отм.=Отм.по журналу)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23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Повысили (Отм.&gt; Отм.по журналу)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23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Всего*: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574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00808"/>
            <a:ext cx="777686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Гистограмма соответствия отметок за выполненную работу и отметок по журналу (Русский язык – 5 класс)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11760" y="4725143"/>
          <a:ext cx="4182080" cy="1656185"/>
        </p:xfrm>
        <a:graphic>
          <a:graphicData uri="http://schemas.openxmlformats.org/drawingml/2006/table">
            <a:tbl>
              <a:tblPr/>
              <a:tblGrid>
                <a:gridCol w="2376140"/>
                <a:gridCol w="902970"/>
                <a:gridCol w="902970"/>
              </a:tblGrid>
              <a:tr h="270508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08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Понизили (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Отм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.&lt;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Отм.по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журналу)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23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Подтвердили(Отм.=Отм.по журналу)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380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23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Повысили (Отм.&gt; Отм.по журналу)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23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Всего*: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559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63284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b="1" dirty="0" smtClean="0"/>
              <a:t>Гистограмма соответствия отметок за выполненную работу и отметок по журналу (Русский язык – 4 класс)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411760" y="4725143"/>
          <a:ext cx="4182080" cy="1656185"/>
        </p:xfrm>
        <a:graphic>
          <a:graphicData uri="http://schemas.openxmlformats.org/drawingml/2006/table">
            <a:tbl>
              <a:tblPr/>
              <a:tblGrid>
                <a:gridCol w="2376140"/>
                <a:gridCol w="902970"/>
                <a:gridCol w="902970"/>
              </a:tblGrid>
              <a:tr h="270508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Кол-во </a:t>
                      </a:r>
                      <a:r>
                        <a:rPr lang="ru-RU" sz="10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уч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08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Понизили (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Отм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.&lt; </a:t>
                      </a:r>
                      <a:r>
                        <a:rPr lang="ru-RU" sz="10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Отм.по</a:t>
                      </a:r>
                      <a:r>
                        <a:rPr lang="ru-RU" sz="10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 журналу)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23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Подтвердили(Отм.=Отм.по журналу)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623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Повысили (Отм.&gt; Отм.по журналу)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114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923">
                <a:tc>
                  <a:txBody>
                    <a:bodyPr/>
                    <a:lstStyle/>
                    <a:p>
                      <a:pPr marL="9525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Всего*: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599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2008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358</Words>
  <Application>Microsoft Office PowerPoint</Application>
  <PresentationFormat>Экран (4:3)</PresentationFormat>
  <Paragraphs>118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Всероссийские проверочные работы (11 класс) Дата: 11. 04. 2019 Предмет: География</vt:lpstr>
      <vt:lpstr>Всероссийские проверочные работы (11 класс) Дата: 05. 04. 2018 Предмет:Химия</vt:lpstr>
      <vt:lpstr>Всероссийские проверочные работы (11 класс) Дата: 10. 04. 2018 Предмет:Физика</vt:lpstr>
      <vt:lpstr>Всероссийские проверочные работы (11 класс) Дата: 12 04. 2018 Предмет:Биология</vt:lpstr>
      <vt:lpstr>Гистограмма соответствия отметок за выполненную работу и отметок по журналу (Математика – 6 класс)</vt:lpstr>
      <vt:lpstr>Гистограмма соответствия отметок за выполненную работу и отметок по журналу (Биология – 6 класс)</vt:lpstr>
      <vt:lpstr>Гистограмма соответствия отметок за выполненную работу и отметок по журналу (Математика – 5 класс)</vt:lpstr>
      <vt:lpstr>Гистограмма соответствия отметок за выполненную работу и отметок по журналу (Русский язык – 5 класс)</vt:lpstr>
      <vt:lpstr>Гистограмма соответствия отметок за выполненную работу и отметок по журналу (Русский язык – 4 класс)</vt:lpstr>
      <vt:lpstr>Анализ  результатов тестирования по истории России 9 класс (уровень обученности)</vt:lpstr>
      <vt:lpstr>Анализ  результатов тестирования по истории России 9 класс (качество знаний)</vt:lpstr>
      <vt:lpstr>Анализ  результатов тестирования по географии 7 класс (качество знаний)</vt:lpstr>
      <vt:lpstr>Анализ  результатов тестирования по географии 7 класс (уровень обученности)</vt:lpstr>
      <vt:lpstr>Анализ  результатов тестирования по английскому языку  8 класс (уровень обученности)</vt:lpstr>
      <vt:lpstr>Анализ  результатов тестирования по английскому языку  8 класс (качество знаний)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106</cp:revision>
  <dcterms:created xsi:type="dcterms:W3CDTF">2017-12-20T10:08:39Z</dcterms:created>
  <dcterms:modified xsi:type="dcterms:W3CDTF">2019-07-02T10:52:46Z</dcterms:modified>
</cp:coreProperties>
</file>