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6" r:id="rId2"/>
    <p:sldId id="319" r:id="rId3"/>
    <p:sldId id="257" r:id="rId4"/>
    <p:sldId id="258" r:id="rId5"/>
    <p:sldId id="259" r:id="rId6"/>
    <p:sldId id="262" r:id="rId7"/>
    <p:sldId id="315" r:id="rId8"/>
    <p:sldId id="312" r:id="rId9"/>
    <p:sldId id="267" r:id="rId10"/>
    <p:sldId id="310" r:id="rId11"/>
    <p:sldId id="311" r:id="rId12"/>
    <p:sldId id="271" r:id="rId13"/>
    <p:sldId id="301" r:id="rId14"/>
    <p:sldId id="309" r:id="rId15"/>
    <p:sldId id="317" r:id="rId16"/>
    <p:sldId id="272" r:id="rId17"/>
    <p:sldId id="273" r:id="rId18"/>
    <p:sldId id="276" r:id="rId19"/>
    <p:sldId id="302" r:id="rId20"/>
    <p:sldId id="308" r:id="rId21"/>
    <p:sldId id="318" r:id="rId22"/>
    <p:sldId id="278" r:id="rId23"/>
    <p:sldId id="279" r:id="rId24"/>
    <p:sldId id="280" r:id="rId25"/>
    <p:sldId id="316" r:id="rId26"/>
    <p:sldId id="281" r:id="rId27"/>
    <p:sldId id="305" r:id="rId28"/>
    <p:sldId id="282" r:id="rId29"/>
    <p:sldId id="284" r:id="rId30"/>
    <p:sldId id="295" r:id="rId31"/>
    <p:sldId id="287" r:id="rId32"/>
    <p:sldId id="288" r:id="rId33"/>
    <p:sldId id="30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9644" autoAdjust="0"/>
  </p:normalViewPr>
  <p:slideViewPr>
    <p:cSldViewPr>
      <p:cViewPr varScale="1">
        <p:scale>
          <a:sx n="74" d="100"/>
          <a:sy n="74" d="100"/>
        </p:scale>
        <p:origin x="-12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4sar.schoolrm.ru/sveden/employees/9984/181342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"/>
            <a:ext cx="7992888" cy="1628800"/>
          </a:xfrm>
        </p:spPr>
        <p:txBody>
          <a:bodyPr/>
          <a:lstStyle/>
          <a:p>
            <a:pPr algn="ctr"/>
            <a:r>
              <a:rPr lang="ru-RU" altLang="ru-RU" sz="2000" dirty="0">
                <a:solidFill>
                  <a:prstClr val="white"/>
                </a:solidFill>
                <a:latin typeface="Gill Sans MT" pitchFamily="34" charset="0"/>
                <a:ea typeface="MS Gothic" pitchFamily="49" charset="-128"/>
              </a:rPr>
              <a:t>Министерство образования Республики Мордовия </a:t>
            </a:r>
            <a:r>
              <a:rPr lang="ru-RU" dirty="0" smtClean="0"/>
              <a:t>ПОРТФОЛИО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20165" y="1628800"/>
            <a:ext cx="5772315" cy="489654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Ванифатовой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Нины Александровны,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ребенка – детский сад №4» г.о. Саранск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 06.03.1981 г.</a:t>
            </a:r>
          </a:p>
          <a:p>
            <a:pPr algn="l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высшее,</a:t>
            </a:r>
          </a:p>
          <a:p>
            <a:pPr algn="l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«МГПИ им.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2007 г.</a:t>
            </a:r>
          </a:p>
          <a:p>
            <a:pPr algn="l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:«Олигофренопедагогика. Логопедия» </a:t>
            </a:r>
          </a:p>
          <a:p>
            <a:pPr algn="l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:«Учитель-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олигофренопедагог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учитель-логопед»</a:t>
            </a:r>
          </a:p>
          <a:p>
            <a:pPr algn="l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диплома:ВСГ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№0606243, выдан  </a:t>
            </a:r>
          </a:p>
          <a:p>
            <a:pPr algn="l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30.01.2007</a:t>
            </a:r>
          </a:p>
          <a:p>
            <a:pPr algn="l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15лет</a:t>
            </a:r>
          </a:p>
          <a:p>
            <a:pPr algn="l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algn="l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I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кв.категория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(приказ  МОРМ  №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516 от 23.05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.2018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2841625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35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лена\Desktop\НИНА аттестация\167515843425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0"/>
            <a:ext cx="2808312" cy="397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ена\Desktop\НИНА аттестация\1675158432585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68760"/>
            <a:ext cx="2880320" cy="407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41400"/>
            <a:ext cx="3276993" cy="463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838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на\Desktop\НИНА аттестация\Сертификат Малк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71" y="3704271"/>
            <a:ext cx="4409009" cy="311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ена\Desktop\НИНА аттестация\Алена 2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754243" cy="531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50" y="328414"/>
            <a:ext cx="4133850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993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50888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895600"/>
          </a:xfrm>
        </p:spPr>
        <p:txBody>
          <a:bodyPr>
            <a:normAutofit/>
          </a:bodyPr>
          <a:lstStyle/>
          <a:p>
            <a:r>
              <a:rPr lang="ru-RU" sz="2000" dirty="0"/>
              <a:t>Муниципальный уровень:</a:t>
            </a:r>
          </a:p>
          <a:p>
            <a:r>
              <a:rPr lang="ru-RU" sz="2000" dirty="0"/>
              <a:t> ДОПОЛНИТЕЛЬНАЯ ОБЩЕОБРАЗОВАТЕЛЬНАЯ ПРОГРАММА</a:t>
            </a:r>
            <a:br>
              <a:rPr lang="ru-RU" sz="2000" dirty="0"/>
            </a:br>
            <a:r>
              <a:rPr lang="ru-RU" sz="2000" dirty="0"/>
              <a:t> (ДОПОЛНИТЕЛЬНАЯ ОБЩЕРАЗВИВАЮЩАЯ ПРОГРАММА) </a:t>
            </a:r>
            <a:r>
              <a:rPr lang="ru-RU" sz="2000" dirty="0" smtClean="0"/>
              <a:t>  «По дороге к Азбуке»</a:t>
            </a: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4244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95382"/>
            <a:ext cx="3706813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8" y="476672"/>
            <a:ext cx="4200667" cy="578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98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42937"/>
            <a:ext cx="4060825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698499"/>
            <a:ext cx="4017963" cy="552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9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08495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88448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на\Desktop\сканы справок\педсов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0" y="1124745"/>
            <a:ext cx="3706575" cy="523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ена\Desktop\сканы справок\педсовет 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827092" cy="540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74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на\Desktop\сканы справок\педсовет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934837" cy="556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Н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3874824" cy="547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13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8880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852936"/>
            <a:ext cx="8229600" cy="3471664"/>
          </a:xfrm>
        </p:spPr>
        <p:txBody>
          <a:bodyPr/>
          <a:lstStyle/>
          <a:p>
            <a:r>
              <a:rPr lang="ru-RU" dirty="0"/>
              <a:t>Уровень образовательной организации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56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ена\Desktop\сканы справок\занят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67086"/>
            <a:ext cx="4145418" cy="58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лена\Desktop\сканы справок\занятие 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425" y="467086"/>
            <a:ext cx="4138637" cy="58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729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24482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 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теме: «Использование дидактических игр для формирования элементарных математических представлений у детей дошкольного возраста»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365104"/>
            <a:ext cx="8229600" cy="1959496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размещение педагогического опыта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https://ds4sar.schoolrm.ru/sveden/employees/9984/181342</a:t>
            </a:r>
            <a:r>
              <a:rPr lang="en-US" sz="1800" dirty="0" smtClean="0">
                <a:hlinkClick r:id="rId2"/>
              </a:rPr>
              <a:t>/</a:t>
            </a:r>
            <a:endParaRPr lang="ru-RU" sz="1800" dirty="0" smtClean="0"/>
          </a:p>
          <a:p>
            <a:pPr marL="0" indent="0">
              <a:buNone/>
            </a:pP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3132913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ена\Desktop\сканы справок\занятие 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680087" cy="52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лена\Desktop\сканы справок\занятие 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1482"/>
            <a:ext cx="3781425" cy="534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244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50888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69140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8328"/>
            <a:ext cx="8219256" cy="136248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4" y="836712"/>
            <a:ext cx="3913724" cy="514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3816424" cy="539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03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652904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 результаты работы с воспитанниками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8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5488"/>
            <a:ext cx="3578225" cy="505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Алена\Desktop\сканы справок\р дети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003454" cy="56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4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лена\Desktop\сканы справок\р дети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748705" cy="529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лена\Desktop\сканы справок\р дети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3872197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218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66429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76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лена\Desktop\сканы справок\род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240535" cy="59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лена\Desktop\сканы справок\род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9360"/>
            <a:ext cx="3997449" cy="564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787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лена\Desktop\сканы справок\род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64704"/>
            <a:ext cx="3221537" cy="45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86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048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399656"/>
          </a:xfrm>
        </p:spPr>
        <p:txBody>
          <a:bodyPr/>
          <a:lstStyle/>
          <a:p>
            <a:r>
              <a:rPr lang="ru-RU" dirty="0"/>
              <a:t>Победы и призовые места в конкурсах на порталах сети Интернет </a:t>
            </a:r>
          </a:p>
        </p:txBody>
      </p:sp>
    </p:spTree>
    <p:extLst>
      <p:ext uri="{BB962C8B-B14F-4D97-AF65-F5344CB8AC3E}">
        <p14:creationId xmlns:p14="http://schemas.microsoft.com/office/powerpoint/2010/main" val="176355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36487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инновационной (экспериментальной ) деятельности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895600"/>
          </a:xfrm>
        </p:spPr>
        <p:txBody>
          <a:bodyPr>
            <a:normAutofit/>
          </a:bodyPr>
          <a:lstStyle/>
          <a:p>
            <a:r>
              <a:rPr lang="ru-RU" sz="2000" dirty="0"/>
              <a:t>Муниципальный уровень:</a:t>
            </a:r>
          </a:p>
          <a:p>
            <a:pPr marL="0" indent="0">
              <a:buNone/>
            </a:pPr>
            <a:r>
              <a:rPr lang="ru-RU" sz="2000" dirty="0"/>
              <a:t>«Использование информационно-коммуникативных технологий в процессе развития познавательной активности детей дошкольного возраста», 2019г.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0344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Алена\Desktop\НИНА аттестация\diplom_562141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556792"/>
            <a:ext cx="3494979" cy="493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лена\Desktop\НИНА аттестация\diplom_339352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375216" cy="477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1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9"/>
            <a:ext cx="7315200" cy="1224135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Награды и поощрения педагога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Алена\Desktop\НИНА аттестация\Благодарность МГПИ 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5" y="1556792"/>
            <a:ext cx="3528392" cy="498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лена\Desktop\НИНА аттестация\1675158439189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33248"/>
            <a:ext cx="3672408" cy="51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8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2" name="Picture 80" descr="C:\Users\Алена\Desktop\НИНА аттестация\Б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76672"/>
            <a:ext cx="4680520" cy="322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" name="Picture 81" descr="C:\Users\Алена\Desktop\НИНА аттестация\БЛ 2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00808"/>
            <a:ext cx="3093120" cy="437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87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96952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41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548680"/>
            <a:ext cx="396044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764704"/>
            <a:ext cx="4359275" cy="593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88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74782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Алена\Desktop\сканы справок\икт справ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188" y="1124744"/>
            <a:ext cx="2762987" cy="39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ена\Desktop\сканы справок\проек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60848"/>
            <a:ext cx="2625074" cy="37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88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5"/>
            <a:ext cx="7315200" cy="129614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публикаций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72067" y="1916833"/>
            <a:ext cx="7408333" cy="3888432"/>
          </a:xfrm>
        </p:spPr>
        <p:txBody>
          <a:bodyPr>
            <a:normAutofit/>
          </a:bodyPr>
          <a:lstStyle/>
          <a:p>
            <a:pPr marL="0" lvl="0" indent="0">
              <a:buClr>
                <a:srgbClr val="31B6FD"/>
              </a:buClr>
              <a:buNone/>
            </a:pPr>
            <a:endParaRPr lang="ru-RU" altLang="ru-RU" sz="1600" b="1" kern="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0">
              <a:buClr>
                <a:srgbClr val="31B6FD"/>
              </a:buClr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ЦНППМ «Педагог 13.ру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разработка «Трудовое воспитание дошкольников»</a:t>
            </a:r>
          </a:p>
          <a:p>
            <a:pPr lvl="0">
              <a:buClr>
                <a:srgbClr val="31B6FD"/>
              </a:buClr>
              <a:buFontTx/>
              <a:buChar char="-"/>
            </a:pP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31B6FD"/>
              </a:buClr>
              <a:buFont typeface="Wingdings" panose="05000000000000000000" pitchFamily="2" charset="2"/>
              <a:buChar char="Ø"/>
            </a:pPr>
            <a:r>
              <a:rPr lang="ru-RU" altLang="ru-RU" sz="1600" b="1" kern="0" dirty="0">
                <a:solidFill>
                  <a:srgbClr val="000000"/>
                </a:solidFill>
                <a:latin typeface="Times New Roman"/>
                <a:cs typeface="Times New Roman"/>
              </a:rPr>
              <a:t> Международный образовательный портал  МААМ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1400" u="sng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u="sng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400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://www.maam.ru/users/3165995</a:t>
            </a:r>
            <a:endParaRPr lang="ru-RU" sz="1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buClr>
                <a:srgbClr val="31B6FD"/>
              </a:buClr>
              <a:buFontTx/>
              <a:buChar char="-"/>
            </a:pPr>
            <a:r>
              <a:rPr lang="ru-RU" sz="1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для детей старшего дошкольного возраста «В гости к Петрушке»</a:t>
            </a:r>
          </a:p>
          <a:p>
            <a:pPr lvl="0">
              <a:lnSpc>
                <a:spcPct val="110000"/>
              </a:lnSpc>
              <a:buClr>
                <a:srgbClr val="31B6FD"/>
              </a:buClr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«Трудовое воспитание дошкольников»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054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836712"/>
            <a:ext cx="6986587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59" y="1916832"/>
            <a:ext cx="5121275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33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96530" y="6926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сайтах, порталах сети интернет</a:t>
            </a:r>
          </a:p>
        </p:txBody>
      </p:sp>
      <p:pic>
        <p:nvPicPr>
          <p:cNvPr id="8194" name="Picture 2" descr="C:\Users\Алена\Desktop\НИНА аттестация\МААМ Н.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8" y="1364519"/>
            <a:ext cx="3456384" cy="48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лена\Desktop\НИНА аттестация\1570309-016-015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603" y="1335276"/>
            <a:ext cx="3445854" cy="486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650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43688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конкурсах, выставках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282359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конкурсах;</a:t>
            </a:r>
          </a:p>
          <a:p>
            <a:r>
              <a:rPr lang="ru-RU" dirty="0"/>
              <a:t> выставках;</a:t>
            </a:r>
          </a:p>
          <a:p>
            <a:r>
              <a:rPr lang="ru-RU" dirty="0"/>
              <a:t> турнирах;</a:t>
            </a:r>
          </a:p>
          <a:p>
            <a:r>
              <a:rPr lang="ru-RU" dirty="0"/>
              <a:t> соревнованиях;</a:t>
            </a:r>
          </a:p>
          <a:p>
            <a:r>
              <a:rPr lang="ru-RU" dirty="0"/>
              <a:t> акциях; </a:t>
            </a:r>
          </a:p>
          <a:p>
            <a:r>
              <a:rPr lang="ru-RU" dirty="0"/>
              <a:t>фестивалях. 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1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861</TotalTime>
  <Words>298</Words>
  <Application>Microsoft Office PowerPoint</Application>
  <PresentationFormat>Экран (4:3)</PresentationFormat>
  <Paragraphs>55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Поток</vt:lpstr>
      <vt:lpstr>Министерство образования Республики Мордовия ПОРТФОЛИО</vt:lpstr>
      <vt:lpstr>Представление педагогического опыта  по теме: «Использование дидактических игр для формирования элементарных математических представлений у детей дошкольного возраста»  </vt:lpstr>
      <vt:lpstr> Участие в инновационной (экспериментальной ) деятельности</vt:lpstr>
      <vt:lpstr>Презентация PowerPoint</vt:lpstr>
      <vt:lpstr>Презентация PowerPoint</vt:lpstr>
      <vt:lpstr> Наличие публикаций</vt:lpstr>
      <vt:lpstr>Презентация PowerPoint</vt:lpstr>
      <vt:lpstr>Презентация PowerPoint</vt:lpstr>
      <vt:lpstr>Результаты участия воспитанников в конкурсах, выставках</vt:lpstr>
      <vt:lpstr>Презентация PowerPoint</vt:lpstr>
      <vt:lpstr>Презентация PowerPoint</vt:lpstr>
      <vt:lpstr>Наличие авторских программ, методических пособий</vt:lpstr>
      <vt:lpstr>Презентация PowerPoint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чтениях, семинарах, секциях, форумах</vt:lpstr>
      <vt:lpstr>Презентация PowerPoint</vt:lpstr>
      <vt:lpstr>Презентация PowerPoint</vt:lpstr>
      <vt:lpstr> Проведение открытых занятий, мастер-классов, мероприятий</vt:lpstr>
      <vt:lpstr>Презентация PowerPoint</vt:lpstr>
      <vt:lpstr>Презентация PowerPoint</vt:lpstr>
      <vt:lpstr>Общественно-педагогическая активность педагога: участие в комиссиях, педагогических сообществах, в жюри конкурсов</vt:lpstr>
      <vt:lpstr> </vt:lpstr>
      <vt:lpstr> Позитивны результаты работы с воспитанниками</vt:lpstr>
      <vt:lpstr>Презентация PowerPoint</vt:lpstr>
      <vt:lpstr>Презентация PowerPoint</vt:lpstr>
      <vt:lpstr>Качество взаимодействия с родителями</vt:lpstr>
      <vt:lpstr>Презентация PowerPoint</vt:lpstr>
      <vt:lpstr>Презентация PowerPoint</vt:lpstr>
      <vt:lpstr>Участие педагога в профессиональных конкурсах</vt:lpstr>
      <vt:lpstr>Презентация PowerPoint</vt:lpstr>
      <vt:lpstr> Награды и поощрения педагога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Алена</dc:creator>
  <cp:lastModifiedBy>Алена</cp:lastModifiedBy>
  <cp:revision>89</cp:revision>
  <dcterms:created xsi:type="dcterms:W3CDTF">2020-12-06T14:50:41Z</dcterms:created>
  <dcterms:modified xsi:type="dcterms:W3CDTF">2023-02-13T08:55:54Z</dcterms:modified>
</cp:coreProperties>
</file>