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335" r:id="rId4"/>
    <p:sldId id="278" r:id="rId5"/>
    <p:sldId id="347" r:id="rId6"/>
    <p:sldId id="261" r:id="rId7"/>
    <p:sldId id="314" r:id="rId8"/>
    <p:sldId id="267" r:id="rId9"/>
    <p:sldId id="295" r:id="rId10"/>
    <p:sldId id="331" r:id="rId11"/>
    <p:sldId id="264" r:id="rId12"/>
    <p:sldId id="345" r:id="rId13"/>
    <p:sldId id="313" r:id="rId14"/>
    <p:sldId id="348" r:id="rId15"/>
    <p:sldId id="311" r:id="rId16"/>
    <p:sldId id="329" r:id="rId17"/>
    <p:sldId id="322" r:id="rId18"/>
    <p:sldId id="31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2918" autoAdjust="0"/>
  </p:normalViewPr>
  <p:slideViewPr>
    <p:cSldViewPr>
      <p:cViewPr>
        <p:scale>
          <a:sx n="90" d="100"/>
          <a:sy n="90" d="100"/>
        </p:scale>
        <p:origin x="-2244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91407-0341-40BF-A84A-A09A31F5A46F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599AE-3728-43EF-8419-BCD7EA81E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6491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599AE-3728-43EF-8419-BCD7EA81EE4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01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246" y="0"/>
            <a:ext cx="9172246" cy="69643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2342" y="1"/>
            <a:ext cx="7772400" cy="16288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Министерство образования Республики Мордовия</a:t>
            </a: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Портфолио </a:t>
            </a: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60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endParaRPr lang="ru-RU" sz="60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1412776"/>
            <a:ext cx="5112568" cy="18722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Надиной 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Марины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Владимировны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3473624"/>
            <a:ext cx="518457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latin typeface="Bookman Old Style" panose="02050604050505020204" pitchFamily="18" charset="0"/>
              </a:rPr>
              <a:t>педагога дополнительного образования МБУ </a:t>
            </a:r>
            <a:r>
              <a:rPr lang="ru-RU" b="1" dirty="0" smtClean="0">
                <a:latin typeface="Bookman Old Style" panose="02050604050505020204" pitchFamily="18" charset="0"/>
              </a:rPr>
              <a:t>ДО </a:t>
            </a:r>
            <a:r>
              <a:rPr lang="ru-RU" b="1" dirty="0">
                <a:latin typeface="Bookman Old Style" panose="02050604050505020204" pitchFamily="18" charset="0"/>
              </a:rPr>
              <a:t>«Центр эстетического воспитания детей 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Bookman Old Style" panose="02050604050505020204" pitchFamily="18" charset="0"/>
              </a:rPr>
              <a:t>(</a:t>
            </a:r>
            <a:r>
              <a:rPr lang="ru-RU" b="1" dirty="0">
                <a:latin typeface="Bookman Old Style" panose="02050604050505020204" pitchFamily="18" charset="0"/>
              </a:rPr>
              <a:t>национальной культуры) «</a:t>
            </a:r>
            <a:r>
              <a:rPr lang="ru-RU" b="1" dirty="0" err="1">
                <a:latin typeface="Bookman Old Style" panose="02050604050505020204" pitchFamily="18" charset="0"/>
              </a:rPr>
              <a:t>Тяштеня</a:t>
            </a:r>
            <a:r>
              <a:rPr lang="ru-RU" b="1" dirty="0">
                <a:latin typeface="Bookman Old Style" panose="02050604050505020204" pitchFamily="18" charset="0"/>
              </a:rPr>
              <a:t>»  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Bookman Old Style" panose="02050604050505020204" pitchFamily="18" charset="0"/>
              </a:rPr>
              <a:t> </a:t>
            </a:r>
            <a:r>
              <a:rPr lang="ru-RU" b="1" dirty="0">
                <a:latin typeface="Bookman Old Style" panose="02050604050505020204" pitchFamily="18" charset="0"/>
              </a:rPr>
              <a:t>Рузаевского муниципального района 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Bookman Old Style" panose="02050604050505020204" pitchFamily="18" charset="0"/>
              </a:rPr>
              <a:t>Республики </a:t>
            </a:r>
            <a:r>
              <a:rPr lang="ru-RU" b="1" dirty="0">
                <a:latin typeface="Bookman Old Style" panose="02050604050505020204" pitchFamily="18" charset="0"/>
              </a:rPr>
              <a:t>Мордовия</a:t>
            </a:r>
            <a:br>
              <a:rPr lang="ru-RU" b="1" dirty="0">
                <a:latin typeface="Bookman Old Style" panose="02050604050505020204" pitchFamily="18" charset="0"/>
              </a:rPr>
            </a:br>
            <a:endParaRPr lang="ru-RU" b="1" dirty="0">
              <a:latin typeface="Bookman Old Style" panose="02050604050505020204" pitchFamily="18" charset="0"/>
            </a:endParaRPr>
          </a:p>
        </p:txBody>
      </p:sp>
      <p:pic>
        <p:nvPicPr>
          <p:cNvPr id="10242" name="Picture 2" descr="C:\Users\User\Documents\учебный год 2022-2023\аттестация\надина\IMG-20220416-WA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12776"/>
            <a:ext cx="2994988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9291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87647" cy="68935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81190" cy="237626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4094" y="3326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  <a:ea typeface="+mj-ea"/>
                <a:cs typeface="+mj-cs"/>
              </a:rPr>
              <a:t>Муниципальный уровень</a:t>
            </a:r>
            <a:endParaRPr lang="ru-RU" dirty="0"/>
          </a:p>
        </p:txBody>
      </p:sp>
      <p:pic>
        <p:nvPicPr>
          <p:cNvPr id="7" name="Picture 4" descr="C:\Users\User\Documents\учебный год 2022-2023\аттестация\надина\сертификат 2022.jpeg"/>
          <p:cNvPicPr>
            <a:picLocks noChangeAspect="1" noChangeArrowheads="1"/>
          </p:cNvPicPr>
          <p:nvPr/>
        </p:nvPicPr>
        <p:blipFill>
          <a:blip r:embed="rId3" cstate="print"/>
          <a:srcRect l="3439" t="1250" r="5427" b="5000"/>
          <a:stretch>
            <a:fillRect/>
          </a:stretch>
        </p:blipFill>
        <p:spPr bwMode="auto">
          <a:xfrm>
            <a:off x="4716016" y="764704"/>
            <a:ext cx="4176464" cy="5910090"/>
          </a:xfrm>
          <a:prstGeom prst="rect">
            <a:avLst/>
          </a:prstGeom>
          <a:noFill/>
        </p:spPr>
      </p:pic>
      <p:pic>
        <p:nvPicPr>
          <p:cNvPr id="4101" name="Picture 5" descr="C:\Users\User\Documents\учебный год 2022-2023\аттестация\надина\сертификат 2021 г.jpeg"/>
          <p:cNvPicPr>
            <a:picLocks noChangeAspect="1" noChangeArrowheads="1"/>
          </p:cNvPicPr>
          <p:nvPr/>
        </p:nvPicPr>
        <p:blipFill>
          <a:blip r:embed="rId4" cstate="print"/>
          <a:srcRect l="7975" t="2898" r="2312" b="4348"/>
          <a:stretch>
            <a:fillRect/>
          </a:stretch>
        </p:blipFill>
        <p:spPr bwMode="auto">
          <a:xfrm>
            <a:off x="323528" y="764704"/>
            <a:ext cx="4151711" cy="5904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363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60838"/>
            <a:ext cx="9279366" cy="75162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-387423"/>
            <a:ext cx="9145016" cy="64807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Проведение мастер-классов, открытых мероприятий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123" name="Picture 3" descr="C:\Users\User\Documents\учебный год 2022-2023\аттестация\надина\справка мастер класс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32656"/>
            <a:ext cx="4626121" cy="6363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7384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9969" cy="68774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640960" cy="504056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Bookman Old Style" panose="02050604050505020204" pitchFamily="18" charset="0"/>
              </a:rPr>
              <a:t/>
            </a:r>
            <a:br>
              <a:rPr lang="ru-RU" sz="1600" b="1" dirty="0" smtClean="0">
                <a:latin typeface="Bookman Old Style" panose="02050604050505020204" pitchFamily="18" charset="0"/>
              </a:rPr>
            </a:br>
            <a:r>
              <a:rPr lang="ru-RU" sz="1600" b="1" dirty="0" smtClean="0">
                <a:latin typeface="Bookman Old Style" panose="02050604050505020204" pitchFamily="18" charset="0"/>
              </a:rPr>
              <a:t/>
            </a:r>
            <a:br>
              <a:rPr lang="ru-RU" sz="1600" b="1" dirty="0" smtClean="0">
                <a:latin typeface="Bookman Old Style" panose="02050604050505020204" pitchFamily="18" charset="0"/>
              </a:rPr>
            </a:br>
            <a:r>
              <a:rPr lang="ru-RU" sz="1600" b="1" dirty="0" smtClean="0">
                <a:latin typeface="Bookman Old Style" panose="02050604050505020204" pitchFamily="18" charset="0"/>
              </a:rPr>
              <a:t/>
            </a:r>
            <a:br>
              <a:rPr lang="ru-RU" sz="1600" b="1" dirty="0" smtClean="0">
                <a:latin typeface="Bookman Old Style" panose="020506040505050202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Общественно-педагогическая активность педагога: участие в комиссиях, педагогических комиссиях , в жюри конкурсов</a:t>
            </a:r>
            <a:r>
              <a:rPr lang="ru-RU" sz="1600" b="1" dirty="0" smtClean="0">
                <a:latin typeface="Bookman Old Style" panose="02050604050505020204" pitchFamily="18" charset="0"/>
              </a:rPr>
              <a:t/>
            </a:r>
            <a:br>
              <a:rPr lang="ru-RU" sz="1600" b="1" dirty="0" smtClean="0">
                <a:latin typeface="Bookman Old Style" panose="02050604050505020204" pitchFamily="18" charset="0"/>
              </a:rPr>
            </a:br>
            <a:r>
              <a:rPr lang="ru-RU" sz="1600" b="1" dirty="0" smtClean="0">
                <a:latin typeface="Bookman Old Style" panose="02050604050505020204" pitchFamily="18" charset="0"/>
              </a:rPr>
              <a:t>Член педагогического Интернет сообщества</a:t>
            </a:r>
            <a:endParaRPr lang="ru-RU" sz="1600" b="1" dirty="0">
              <a:latin typeface="Bookman Old Style" panose="02050604050505020204" pitchFamily="18" charset="0"/>
            </a:endParaRPr>
          </a:p>
        </p:txBody>
      </p:sp>
      <p:pic>
        <p:nvPicPr>
          <p:cNvPr id="12290" name="Picture 2" descr="C:\Users\User\Documents\учебный год 2022-2023\аттестация\надина\справка инфоурок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340768"/>
            <a:ext cx="3925959" cy="54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1454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9477"/>
            <a:ext cx="9169969" cy="68774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42852"/>
            <a:ext cx="8640960" cy="83787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Позитивные результаты работы с детьми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147" name="Picture 3" descr="C:\Users\User\Documents\учебный год 2022-2023\аттестация\надина\справка воспитание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778" y="863758"/>
            <a:ext cx="4220375" cy="5805602"/>
          </a:xfrm>
          <a:prstGeom prst="rect">
            <a:avLst/>
          </a:prstGeom>
          <a:noFill/>
        </p:spPr>
      </p:pic>
      <p:pic>
        <p:nvPicPr>
          <p:cNvPr id="3" name="Picture 2" descr="C:\Users\User\Documents\учебный год 2022-2023\аттестация\надина\справка реализация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182" y="836712"/>
            <a:ext cx="4240036" cy="5832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9855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9477"/>
            <a:ext cx="9169969" cy="68774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42852"/>
            <a:ext cx="8640960" cy="837876"/>
          </a:xfrm>
        </p:spPr>
        <p:txBody>
          <a:bodyPr>
            <a:noAutofit/>
          </a:bodyPr>
          <a:lstStyle/>
          <a:p>
            <a:endParaRPr lang="ru-RU" sz="20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170" name="Picture 2" descr="C:\Users\User\Documents\учебный год 2022-2023\аттестация\надина\справка воспитание 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88639"/>
            <a:ext cx="4680520" cy="64385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9855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00" y="-19477"/>
            <a:ext cx="9169969" cy="68774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3604" y="188640"/>
            <a:ext cx="8640960" cy="4320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Участие педагога в профессиональных конкурсах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800" b="1" dirty="0">
                <a:latin typeface="Bookman Old Style" panose="02050604050505020204" pitchFamily="18" charset="0"/>
              </a:rPr>
              <a:t>П</a:t>
            </a:r>
            <a:r>
              <a:rPr lang="ru-RU" sz="1800" b="1" dirty="0" smtClean="0">
                <a:latin typeface="Bookman Old Style" panose="02050604050505020204" pitchFamily="18" charset="0"/>
              </a:rPr>
              <a:t>обеды и призовые места в конкурсах на порталах сети Интернет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9218" name="Picture 2" descr="C:\Users\User\Documents\учебный год 2022-2023\аттестация\надина\диплом 3.jpeg"/>
          <p:cNvPicPr>
            <a:picLocks noChangeAspect="1" noChangeArrowheads="1"/>
          </p:cNvPicPr>
          <p:nvPr/>
        </p:nvPicPr>
        <p:blipFill>
          <a:blip r:embed="rId3" cstate="print"/>
          <a:srcRect l="5548" t="2367" r="3830" b="833"/>
          <a:stretch>
            <a:fillRect/>
          </a:stretch>
        </p:blipFill>
        <p:spPr bwMode="auto">
          <a:xfrm>
            <a:off x="2915815" y="1340768"/>
            <a:ext cx="3626403" cy="5328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0071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0785"/>
            <a:ext cx="9169969" cy="687747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188640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очных конкурсах республиканского уровня </a:t>
            </a:r>
            <a:endParaRPr lang="ru-RU" dirty="0"/>
          </a:p>
        </p:txBody>
      </p:sp>
      <p:pic>
        <p:nvPicPr>
          <p:cNvPr id="8194" name="Picture 2" descr="C:\Users\User\Documents\учебный год 2022-2023\аттестация\надина\диплом 2 место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692696"/>
            <a:ext cx="4392488" cy="6042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5466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9478"/>
            <a:ext cx="9169969" cy="68774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"/>
            <a:ext cx="8640960" cy="85723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Награды и поощрения.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620688"/>
            <a:ext cx="6342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различных сайтов и порталов сети Интернет</a:t>
            </a:r>
            <a:endParaRPr lang="ru-RU" dirty="0"/>
          </a:p>
        </p:txBody>
      </p:sp>
      <p:pic>
        <p:nvPicPr>
          <p:cNvPr id="8194" name="Picture 2" descr="C:\Users\User\Documents\учебный год 2022-2023\аттестация\надина\благодарность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052736"/>
            <a:ext cx="4115437" cy="5661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5598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9392"/>
            <a:ext cx="9169969" cy="687747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39689" y="60794"/>
            <a:ext cx="4216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республиканского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</a:t>
            </a:r>
            <a:endParaRPr lang="ru-RU" dirty="0"/>
          </a:p>
        </p:txBody>
      </p:sp>
      <p:pic>
        <p:nvPicPr>
          <p:cNvPr id="9218" name="Picture 2" descr="C:\Users\User\Documents\учебный год 2022-2023\аттестация\надина\благодарность 2.jpeg"/>
          <p:cNvPicPr>
            <a:picLocks noChangeAspect="1" noChangeArrowheads="1"/>
          </p:cNvPicPr>
          <p:nvPr/>
        </p:nvPicPr>
        <p:blipFill>
          <a:blip r:embed="rId3" cstate="print"/>
          <a:srcRect l="6509" t="2366" r="2366" b="1818"/>
          <a:stretch>
            <a:fillRect/>
          </a:stretch>
        </p:blipFill>
        <p:spPr bwMode="auto">
          <a:xfrm>
            <a:off x="2555776" y="692696"/>
            <a:ext cx="4032448" cy="5832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9455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665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856984" cy="6048672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               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Общие сведения</a:t>
            </a:r>
            <a:r>
              <a:rPr lang="ru-RU" sz="2400" b="1" dirty="0" smtClean="0">
                <a:latin typeface="Bookman Old Style" panose="02050604050505020204" pitchFamily="18" charset="0"/>
              </a:rPr>
              <a:t/>
            </a:r>
            <a:br>
              <a:rPr lang="ru-RU" sz="2400" b="1" dirty="0" smtClean="0">
                <a:latin typeface="Bookman Old Style" panose="02050604050505020204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Дата рождения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: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12.07.1992г.</a:t>
            </a:r>
            <a:r>
              <a:rPr lang="ru-RU" sz="2000" b="1" dirty="0" smtClean="0">
                <a:latin typeface="Bookman Old Style" panose="02050604050505020204" pitchFamily="18" charset="0"/>
              </a:rPr>
              <a:t/>
            </a:r>
            <a:br>
              <a:rPr lang="ru-RU" sz="2000" b="1" dirty="0" smtClean="0">
                <a:latin typeface="Bookman Old Style" panose="02050604050505020204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Профессиональное образовани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е: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ФГБОУ ВПО «Мордовский государственный университет им.Н.П. Огарева»,  диплом 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№ 101318 0419406 выдан 02.07.2015г.; художественный руководитель хореографического коллектива, преподаватель, по специальности «071301. Народное творчество».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Общий трудовой стаж: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3 года.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Стаж педагогической работы по специальности: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3 года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.</a:t>
            </a:r>
            <a:r>
              <a:rPr lang="ru-RU" sz="2000" b="1" dirty="0" smtClean="0">
                <a:latin typeface="Bookman Old Style" panose="02050604050505020204" pitchFamily="18" charset="0"/>
              </a:rPr>
              <a:t/>
            </a:r>
            <a:br>
              <a:rPr lang="ru-RU" sz="2000" b="1" dirty="0" smtClean="0">
                <a:latin typeface="Bookman Old Style" panose="02050604050505020204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Наличие квалификационной категории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: </a:t>
            </a:r>
            <a:r>
              <a:rPr lang="ru-RU" sz="2000" b="1" dirty="0" smtClean="0">
                <a:latin typeface="Bookman Old Style" panose="02050604050505020204" pitchFamily="18" charset="0"/>
              </a:rPr>
              <a:t/>
            </a:r>
            <a:br>
              <a:rPr lang="ru-RU" sz="2000" b="1" dirty="0" smtClean="0">
                <a:latin typeface="Bookman Old Style" panose="02050604050505020204" pitchFamily="18" charset="0"/>
              </a:rPr>
            </a:br>
            <a:r>
              <a:rPr lang="ru-RU" sz="2000" b="1" dirty="0" smtClean="0">
                <a:latin typeface="Bookman Old Style" panose="02050604050505020204" pitchFamily="18" charset="0"/>
              </a:rPr>
              <a:t>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Дата последней </a:t>
            </a:r>
            <a:r>
              <a:rPr lang="ru-RU" sz="2000" b="1" i="1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аттестации: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790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85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20688"/>
            <a:ext cx="9144000" cy="50405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Представление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педагогического опыта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83449" y="1628800"/>
            <a:ext cx="60486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сайте: http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tyshruz.schoolrm.ru/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465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84976" cy="86409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Реализация образовательных программ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C:\Users\User\Documents\учебный год 2022-2023\аттестация\надина\программ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836712"/>
            <a:ext cx="4240036" cy="5832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5527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84976" cy="288032"/>
          </a:xfrm>
        </p:spPr>
        <p:txBody>
          <a:bodyPr>
            <a:normAutofit fontScale="90000"/>
          </a:bodyPr>
          <a:lstStyle/>
          <a:p>
            <a:endParaRPr lang="ru-RU" sz="20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Рисунок 5" descr="F:\титульники 2022\затейники.jpeg"/>
          <p:cNvPicPr/>
          <p:nvPr/>
        </p:nvPicPr>
        <p:blipFill>
          <a:blip r:embed="rId3" cstate="print"/>
          <a:srcRect l="7608" t="3764" r="4076" b="2908"/>
          <a:stretch>
            <a:fillRect/>
          </a:stretch>
        </p:blipFill>
        <p:spPr bwMode="auto">
          <a:xfrm>
            <a:off x="179512" y="260648"/>
            <a:ext cx="417646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улыбка.jpeg"/>
          <p:cNvPicPr/>
          <p:nvPr/>
        </p:nvPicPr>
        <p:blipFill>
          <a:blip r:embed="rId4" cstate="print"/>
          <a:srcRect l="8773" t="3986" r="4588" b="2738"/>
          <a:stretch>
            <a:fillRect/>
          </a:stretch>
        </p:blipFill>
        <p:spPr>
          <a:xfrm>
            <a:off x="4644008" y="260648"/>
            <a:ext cx="4248472" cy="629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527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"/>
            <a:ext cx="8640960" cy="119675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Результаты у</a:t>
            </a:r>
            <a:r>
              <a:rPr lang="ru-RU" sz="2000" b="1" dirty="0" smtClean="0">
                <a:solidFill>
                  <a:srgbClr val="C0504D">
                    <a:lumMod val="75000"/>
                  </a:srgbClr>
                </a:solidFill>
                <a:latin typeface="Bookman Old Style" panose="02050604050505020204" pitchFamily="18" charset="0"/>
              </a:rPr>
              <a:t>частия в инновационной </a:t>
            </a:r>
            <a:br>
              <a:rPr lang="ru-RU" sz="2000" b="1" dirty="0" smtClean="0">
                <a:solidFill>
                  <a:srgbClr val="C0504D">
                    <a:lumMod val="75000"/>
                  </a:srgbClr>
                </a:solidFill>
                <a:latin typeface="Bookman Old Style" panose="02050604050505020204" pitchFamily="18" charset="0"/>
              </a:rPr>
            </a:br>
            <a:r>
              <a:rPr lang="ru-RU" sz="2000" b="1" dirty="0" smtClean="0">
                <a:solidFill>
                  <a:srgbClr val="C0504D">
                    <a:lumMod val="75000"/>
                  </a:srgbClr>
                </a:solidFill>
                <a:latin typeface="Bookman Old Style" panose="02050604050505020204" pitchFamily="18" charset="0"/>
              </a:rPr>
              <a:t>(экспериментальной) деятельности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Picture 2" descr="C:\Users\User\Documents\учебный год 2022-2023\аттестация\надина\приказ инновация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4081870" cy="5615073"/>
          </a:xfrm>
          <a:prstGeom prst="rect">
            <a:avLst/>
          </a:prstGeom>
          <a:noFill/>
        </p:spPr>
      </p:pic>
      <p:pic>
        <p:nvPicPr>
          <p:cNvPr id="3074" name="Picture 2" descr="C:\Users\User\Documents\учебный год 2022-2023\аттестация\надина\справка доклад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980728"/>
            <a:ext cx="4082998" cy="5616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8846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07" y="-163030"/>
            <a:ext cx="9144000" cy="70210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893" y="-179773"/>
            <a:ext cx="8640960" cy="144853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Участие детей в: конкурсах; выставках; турнирах; соревнованиях; акциях; фестивалях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600" b="1" dirty="0">
                <a:latin typeface="Times New Roman"/>
                <a:ea typeface="Calibri"/>
              </a:rPr>
              <a:t>Победы и призовые места в </a:t>
            </a:r>
            <a:r>
              <a:rPr lang="ru-RU" sz="1600" b="1" dirty="0" smtClean="0">
                <a:latin typeface="Times New Roman"/>
                <a:ea typeface="Calibri"/>
              </a:rPr>
              <a:t>заочных/дистанционных мероприятиях в сети «Интернет»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075" name="Picture 3" descr="C:\Users\User\Documents\учебный год 2022-2023\аттестация\надина\диплом новый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2736"/>
            <a:ext cx="3991394" cy="5582857"/>
          </a:xfrm>
          <a:prstGeom prst="rect">
            <a:avLst/>
          </a:prstGeom>
          <a:noFill/>
        </p:spPr>
      </p:pic>
      <p:pic>
        <p:nvPicPr>
          <p:cNvPr id="1026" name="Picture 2" descr="C:\Users\User\Documents\учебный год 2022-2023\аттестация\надина\диплом дети 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052736"/>
            <a:ext cx="3956324" cy="55583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860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9477"/>
            <a:ext cx="9169969" cy="68774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504" y="188640"/>
            <a:ext cx="8640960" cy="83671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Наличие публикаций, включая интернет - публикации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170" name="Picture 2" descr="C:\Users\User\Documents\учебный год 2022-2023\аттестация\надина\публикация.jpeg"/>
          <p:cNvPicPr>
            <a:picLocks noChangeAspect="1" noChangeArrowheads="1"/>
          </p:cNvPicPr>
          <p:nvPr/>
        </p:nvPicPr>
        <p:blipFill>
          <a:blip r:embed="rId3" cstate="print"/>
          <a:srcRect l="9171" t="4000" r="956" b="2666"/>
          <a:stretch>
            <a:fillRect/>
          </a:stretch>
        </p:blipFill>
        <p:spPr bwMode="auto">
          <a:xfrm>
            <a:off x="539552" y="908720"/>
            <a:ext cx="3982043" cy="568863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879014"/>
            <a:ext cx="4048254" cy="571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0069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87647" cy="68935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892480" cy="151216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Выступления на заседаниях методических советов, научно-практических конференциях, педагогических чтениях, семинарах, секциях, форумах, радиопередачах (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очно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)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1266" name="Picture 2" descr="C:\Users\User\Documents\учебный год 2022-2023\аттестация\надина\справка мастер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1124" y="1196752"/>
            <a:ext cx="4030651" cy="5544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885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4320</TotalTime>
  <Words>127</Words>
  <Application>Microsoft Office PowerPoint</Application>
  <PresentationFormat>Экран (4:3)</PresentationFormat>
  <Paragraphs>27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 Министерство образования Республики Мордовия Портфолио  </vt:lpstr>
      <vt:lpstr>                Общие сведения Дата рождения: 12.07.1992г. Профессиональное образование: ФГБОУ ВПО «Мордовский государственный университет им.Н.П. Огарева»,  диплом   № 101318 0419406 выдан 02.07.2015г.; художественный руководитель хореографического коллектива, преподаватель, по специальности «071301. Народное творчество».  Общий трудовой стаж: 3 года. Стаж педагогической работы по специальности: 3 года. Наличие квалификационной категории:   Дата последней аттестации:</vt:lpstr>
      <vt:lpstr>Представление педагогического опыта</vt:lpstr>
      <vt:lpstr>Реализация образовательных программ</vt:lpstr>
      <vt:lpstr>Слайд 5</vt:lpstr>
      <vt:lpstr> Результаты участия в инновационной  (экспериментальной) деятельности</vt:lpstr>
      <vt:lpstr>Участие детей в: конкурсах; выставках; турнирах; соревнованиях; акциях; фестивалях Победы и призовые места в заочных/дистанционных мероприятиях в сети «Интернет»</vt:lpstr>
      <vt:lpstr>Наличие публикаций, включая интернет - публикации</vt:lpstr>
      <vt:lpstr>Выступления на заседаниях методических советов, научно-практических конференциях, педагогических чтениях, семинарах, секциях, форумах, радиопередачах (очно)   </vt:lpstr>
      <vt:lpstr>   </vt:lpstr>
      <vt:lpstr>Проведение мастер-классов, открытых мероприятий</vt:lpstr>
      <vt:lpstr>   Общественно-педагогическая активность педагога: участие в комиссиях, педагогических комиссиях , в жюри конкурсов Член педагогического Интернет сообщества</vt:lpstr>
      <vt:lpstr>Позитивные результаты работы с детьми</vt:lpstr>
      <vt:lpstr>Слайд 14</vt:lpstr>
      <vt:lpstr>  Участие педагога в профессиональных конкурсах  Победы и призовые места в конкурсах на порталах сети Интернет</vt:lpstr>
      <vt:lpstr>Слайд 16</vt:lpstr>
      <vt:lpstr> Награды и поощрения.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357</cp:revision>
  <dcterms:created xsi:type="dcterms:W3CDTF">2017-11-01T16:04:54Z</dcterms:created>
  <dcterms:modified xsi:type="dcterms:W3CDTF">2022-10-13T09:23:51Z</dcterms:modified>
</cp:coreProperties>
</file>